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6" r:id="rId19"/>
    <p:sldId id="273" r:id="rId20"/>
    <p:sldId id="274" r:id="rId21"/>
    <p:sldId id="275" r:id="rId22"/>
    <p:sldId id="277" r:id="rId23"/>
    <p:sldId id="278" r:id="rId24"/>
    <p:sldId id="280" r:id="rId25"/>
    <p:sldId id="281" r:id="rId26"/>
    <p:sldId id="282" r:id="rId27"/>
    <p:sldId id="283" r:id="rId28"/>
    <p:sldId id="284" r:id="rId29"/>
    <p:sldId id="285" r:id="rId30"/>
    <p:sldId id="286" r:id="rId31"/>
    <p:sldId id="287" r:id="rId32"/>
    <p:sldId id="289" r:id="rId33"/>
    <p:sldId id="291"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7" autoAdjust="0"/>
    <p:restoredTop sz="93963" autoAdjust="0"/>
  </p:normalViewPr>
  <p:slideViewPr>
    <p:cSldViewPr snapToGrid="0" showGuides="1">
      <p:cViewPr varScale="1">
        <p:scale>
          <a:sx n="88" d="100"/>
          <a:sy n="88" d="100"/>
        </p:scale>
        <p:origin x="120" y="7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endParaRPr lang="zh-CN" altLang="en-US" dirty="0"/>
          </a:p>
          <a:p>
            <a:r>
              <a:rPr lang="en-US" altLang="zh-CN" dirty="0"/>
              <a:t>https://liangliangtuwen.tmall.com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3.png"/><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microsoft.com/office/2007/relationships/hdphoto" Target="../media/image7.wdp"/><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2" Type="http://schemas.openxmlformats.org/officeDocument/2006/relationships/notesSlide" Target="../notesSlides/notesSlide23.xm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hyperlink" Target="http://www.shangwuppt.com/"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tags" Target="../tags/tag13.xml"/><Relationship Id="rId2" Type="http://schemas.openxmlformats.org/officeDocument/2006/relationships/image" Target="../media/image1.png"/><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96670" y="2777490"/>
            <a:ext cx="9725660" cy="768350"/>
          </a:xfrm>
          <a:prstGeom prst="rect">
            <a:avLst/>
          </a:prstGeom>
          <a:noFill/>
        </p:spPr>
        <p:txBody>
          <a:bodyPr wrap="square" rtlCol="0">
            <a:spAutoFit/>
          </a:bodyPr>
          <a:lstStyle/>
          <a:p>
            <a:pPr algn="ctr"/>
            <a:r>
              <a:rPr lang="zh-CN" altLang="en-US" sz="4400" b="1" dirty="0">
                <a:solidFill>
                  <a:schemeClr val="bg1">
                    <a:lumMod val="95000"/>
                  </a:schemeClr>
                </a:solidFill>
                <a:latin typeface="微软雅黑" panose="020B0503020204020204" pitchFamily="34" charset="-122"/>
                <a:ea typeface="微软雅黑" panose="020B0503020204020204" pitchFamily="34" charset="-122"/>
              </a:rPr>
              <a:t>面向公平性的云边微服务系统部署方法</a:t>
            </a:r>
            <a:endParaRPr lang="zh-CN" altLang="en-US" sz="4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en-US" altLang="zh-CN" sz="2800" dirty="0">
                <a:solidFill>
                  <a:schemeClr val="bg1">
                    <a:lumMod val="95000"/>
                  </a:schemeClr>
                </a:solidFill>
              </a:rPr>
              <a:t>Harbin Institute of Technology</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881770" y="5644929"/>
            <a:ext cx="2492943"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：紫丁香书院</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185475" y="5644929"/>
            <a:ext cx="1979981" cy="400085"/>
          </a:xfrm>
          <a:prstGeom prst="rect">
            <a:avLst/>
          </a:prstGeom>
          <a:noFill/>
        </p:spPr>
        <p:txBody>
          <a:bodyPr wrap="none" lIns="91416" tIns="45708" rIns="91416" bIns="45708"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指导老师</a:t>
            </a:r>
            <a:r>
              <a:rPr lang="zh-CN" altLang="en-US" sz="2000" dirty="0">
                <a:solidFill>
                  <a:srgbClr val="0070C0"/>
                </a:solidFill>
                <a:latin typeface="微软雅黑" panose="020B0503020204020204" pitchFamily="34" charset="-122"/>
                <a:ea typeface="微软雅黑" panose="020B0503020204020204" pitchFamily="34" charset="-122"/>
              </a:rPr>
              <a:t>：文社</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462450"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561887" y="5607163"/>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cstate="print"/>
          <a:stretch>
            <a:fillRect/>
          </a:stretch>
        </p:blipFill>
        <p:spPr>
          <a:xfrm>
            <a:off x="-609600" y="6311900"/>
            <a:ext cx="406400" cy="40640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959" y="591560"/>
            <a:ext cx="4624081" cy="12844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8" decel="5330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fill="hold"/>
                                        <p:tgtEl>
                                          <p:spTgt spid="9"/>
                                        </p:tgtEl>
                                        <p:attrNameLst>
                                          <p:attrName>ppt_x</p:attrName>
                                        </p:attrNameLst>
                                      </p:cBhvr>
                                      <p:tavLst>
                                        <p:tav tm="0">
                                          <p:val>
                                            <p:strVal val="0-#ppt_w/2"/>
                                          </p:val>
                                        </p:tav>
                                        <p:tav tm="100000">
                                          <p:val>
                                            <p:strVal val="#ppt_x"/>
                                          </p:val>
                                        </p:tav>
                                      </p:tavLst>
                                    </p:anim>
                                    <p:anim calcmode="lin" valueType="num">
                                      <p:cBhvr additive="base">
                                        <p:cTn id="11" dur="75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decel="5330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1+#ppt_w/2"/>
                                          </p:val>
                                        </p:tav>
                                        <p:tav tm="100000">
                                          <p:val>
                                            <p:strVal val="#ppt_x"/>
                                          </p:val>
                                        </p:tav>
                                      </p:tavLst>
                                    </p:anim>
                                    <p:anim calcmode="lin" valueType="num">
                                      <p:cBhvr additive="base">
                                        <p:cTn id="15" dur="75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75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3"/>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par>
                          <p:cTn id="26" fill="hold">
                            <p:stCondLst>
                              <p:cond delay="4099"/>
                            </p:stCondLst>
                            <p:childTnLst>
                              <p:par>
                                <p:cTn id="27" presetID="8" presetClass="entr" presetSubtype="32" fill="hold" grpId="0" nodeType="afterEffect">
                                  <p:stCondLst>
                                    <p:cond delay="0"/>
                                  </p:stCondLst>
                                  <p:iterate type="lt">
                                    <p:tmPct val="10000"/>
                                  </p:iterate>
                                  <p:childTnLst>
                                    <p:set>
                                      <p:cBhvr>
                                        <p:cTn id="28" dur="1" fill="hold">
                                          <p:stCondLst>
                                            <p:cond delay="0"/>
                                          </p:stCondLst>
                                        </p:cTn>
                                        <p:tgtEl>
                                          <p:spTgt spid="16"/>
                                        </p:tgtEl>
                                        <p:attrNameLst>
                                          <p:attrName>style.visibility</p:attrName>
                                        </p:attrNameLst>
                                      </p:cBhvr>
                                      <p:to>
                                        <p:strVal val="visible"/>
                                      </p:to>
                                    </p:set>
                                    <p:animEffect transition="in" filter="diamond(out)">
                                      <p:cBhvr>
                                        <p:cTn id="29" dur="1000"/>
                                        <p:tgtEl>
                                          <p:spTgt spid="16"/>
                                        </p:tgtEl>
                                      </p:cBhvr>
                                    </p:animEffect>
                                  </p:childTnLst>
                                </p:cTn>
                              </p:par>
                            </p:childTnLst>
                          </p:cTn>
                        </p:par>
                        <p:par>
                          <p:cTn id="30" fill="hold">
                            <p:stCondLst>
                              <p:cond delay="800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8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90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9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50"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5" grpId="0"/>
      <p:bldP spid="16" grpId="0"/>
      <p:bldP spid="13" grpId="0"/>
      <p:bldP spid="14"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43887" y="2605819"/>
            <a:ext cx="3216164" cy="3216164"/>
            <a:chOff x="1068251" y="2861983"/>
            <a:chExt cx="3343834" cy="3343834"/>
          </a:xfrm>
          <a:solidFill>
            <a:srgbClr val="0080CB"/>
          </a:solidFill>
        </p:grpSpPr>
        <p:sp>
          <p:nvSpPr>
            <p:cNvPr id="17" name="椭圆 16"/>
            <p:cNvSpPr/>
            <p:nvPr/>
          </p:nvSpPr>
          <p:spPr>
            <a:xfrm>
              <a:off x="1068251" y="2861983"/>
              <a:ext cx="3343834" cy="33438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latin typeface="微软雅黑" panose="020B0503020204020204" pitchFamily="34" charset="-122"/>
                <a:ea typeface="微软雅黑" panose="020B0503020204020204" pitchFamily="34" charset="-122"/>
              </a:endParaRPr>
            </a:p>
          </p:txBody>
        </p:sp>
        <p:sp>
          <p:nvSpPr>
            <p:cNvPr id="18" name="椭圆 17"/>
            <p:cNvSpPr/>
            <p:nvPr/>
          </p:nvSpPr>
          <p:spPr>
            <a:xfrm>
              <a:off x="1225836" y="3019568"/>
              <a:ext cx="3028664" cy="302866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0070C0"/>
                  </a:solidFill>
                  <a:latin typeface="微软雅黑" panose="020B0503020204020204" pitchFamily="34" charset="-122"/>
                  <a:ea typeface="微软雅黑" panose="020B0503020204020204" pitchFamily="34" charset="-122"/>
                </a:rPr>
                <a:t>研究方法概述</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grpSp>
      <p:sp>
        <p:nvSpPr>
          <p:cNvPr id="19" name="Freeform 11"/>
          <p:cNvSpPr/>
          <p:nvPr/>
        </p:nvSpPr>
        <p:spPr bwMode="auto">
          <a:xfrm flipH="1">
            <a:off x="4336200" y="1818467"/>
            <a:ext cx="617919" cy="4724352"/>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5004920" y="1810196"/>
            <a:ext cx="6577480" cy="1187262"/>
            <a:chOff x="5710619" y="2505937"/>
            <a:chExt cx="6096000" cy="1187262"/>
          </a:xfrm>
        </p:grpSpPr>
        <p:sp>
          <p:nvSpPr>
            <p:cNvPr id="21" name="矩形 20"/>
            <p:cNvSpPr/>
            <p:nvPr/>
          </p:nvSpPr>
          <p:spPr>
            <a:xfrm>
              <a:off x="5710619" y="2505937"/>
              <a:ext cx="1946514" cy="369332"/>
            </a:xfrm>
            <a:prstGeom prst="rect">
              <a:avLst/>
            </a:prstGeom>
          </p:spPr>
          <p:txBody>
            <a:bodyPr wrap="none">
              <a:spAutoFit/>
            </a:bodyPr>
            <a:lstStyle/>
            <a:p>
              <a:r>
                <a:rPr lang="zh-CN" altLang="en-US" b="1" dirty="0">
                  <a:solidFill>
                    <a:srgbClr val="00B0F0"/>
                  </a:solidFill>
                  <a:latin typeface="微软雅黑" panose="020B0503020204020204" pitchFamily="34" charset="-122"/>
                  <a:ea typeface="微软雅黑" panose="020B0503020204020204" pitchFamily="34" charset="-122"/>
                </a:rPr>
                <a:t>添加相关方法</a:t>
              </a:r>
              <a:r>
                <a:rPr lang="en-US" altLang="zh-CN" b="1" dirty="0" err="1">
                  <a:solidFill>
                    <a:srgbClr val="00B0F0"/>
                  </a:solidFill>
                  <a:latin typeface="微软雅黑" panose="020B0503020204020204" pitchFamily="34" charset="-122"/>
                  <a:ea typeface="微软雅黑" panose="020B0503020204020204" pitchFamily="34" charset="-122"/>
                </a:rPr>
                <a:t>i</a:t>
              </a:r>
              <a:r>
                <a:rPr lang="zh-CN" altLang="en-US" b="1" dirty="0">
                  <a:solidFill>
                    <a:srgbClr val="00B0F0"/>
                  </a:solidFill>
                  <a:latin typeface="微软雅黑" panose="020B0503020204020204" pitchFamily="34" charset="-122"/>
                  <a:ea typeface="微软雅黑" panose="020B0503020204020204" pitchFamily="34" charset="-122"/>
                </a:rPr>
                <a:t>概述</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32" name="矩形 31"/>
            <p:cNvSpPr/>
            <p:nvPr/>
          </p:nvSpPr>
          <p:spPr>
            <a:xfrm>
              <a:off x="5710619" y="2863254"/>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004920" y="3009115"/>
            <a:ext cx="6577480" cy="1187262"/>
            <a:chOff x="5710619" y="3709905"/>
            <a:chExt cx="6096000" cy="1187262"/>
          </a:xfrm>
        </p:grpSpPr>
        <p:sp>
          <p:nvSpPr>
            <p:cNvPr id="37" name="矩形 36"/>
            <p:cNvSpPr/>
            <p:nvPr/>
          </p:nvSpPr>
          <p:spPr>
            <a:xfrm>
              <a:off x="5710619" y="3709905"/>
              <a:ext cx="1946514" cy="369332"/>
            </a:xfrm>
            <a:prstGeom prst="rect">
              <a:avLst/>
            </a:prstGeom>
          </p:spPr>
          <p:txBody>
            <a:bodyPr wrap="none">
              <a:spAutoFit/>
            </a:bodyPr>
            <a:lstStyle/>
            <a:p>
              <a:r>
                <a:rPr lang="zh-CN" altLang="en-US" b="1" dirty="0">
                  <a:solidFill>
                    <a:srgbClr val="00B0F0"/>
                  </a:solidFill>
                  <a:latin typeface="微软雅黑" panose="020B0503020204020204" pitchFamily="34" charset="-122"/>
                  <a:ea typeface="微软雅黑" panose="020B0503020204020204" pitchFamily="34" charset="-122"/>
                </a:rPr>
                <a:t>添加相关方法</a:t>
              </a:r>
              <a:r>
                <a:rPr lang="en-US" altLang="zh-CN" b="1" dirty="0" err="1">
                  <a:solidFill>
                    <a:srgbClr val="00B0F0"/>
                  </a:solidFill>
                  <a:latin typeface="微软雅黑" panose="020B0503020204020204" pitchFamily="34" charset="-122"/>
                  <a:ea typeface="微软雅黑" panose="020B0503020204020204" pitchFamily="34" charset="-122"/>
                </a:rPr>
                <a:t>i</a:t>
              </a:r>
              <a:r>
                <a:rPr lang="zh-CN" altLang="en-US" b="1" dirty="0">
                  <a:solidFill>
                    <a:srgbClr val="00B0F0"/>
                  </a:solidFill>
                  <a:latin typeface="微软雅黑" panose="020B0503020204020204" pitchFamily="34" charset="-122"/>
                  <a:ea typeface="微软雅黑" panose="020B0503020204020204" pitchFamily="34" charset="-122"/>
                </a:rPr>
                <a:t>概述</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38" name="矩形 37"/>
            <p:cNvSpPr/>
            <p:nvPr/>
          </p:nvSpPr>
          <p:spPr>
            <a:xfrm>
              <a:off x="5710619" y="4067222"/>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5004920" y="4235259"/>
            <a:ext cx="6577480" cy="1187262"/>
            <a:chOff x="5710619" y="5026457"/>
            <a:chExt cx="6096000" cy="1187262"/>
          </a:xfrm>
        </p:grpSpPr>
        <p:sp>
          <p:nvSpPr>
            <p:cNvPr id="40" name="矩形 39"/>
            <p:cNvSpPr/>
            <p:nvPr/>
          </p:nvSpPr>
          <p:spPr>
            <a:xfrm>
              <a:off x="5710619" y="5026457"/>
              <a:ext cx="1946514" cy="369332"/>
            </a:xfrm>
            <a:prstGeom prst="rect">
              <a:avLst/>
            </a:prstGeom>
          </p:spPr>
          <p:txBody>
            <a:bodyPr wrap="none">
              <a:spAutoFit/>
            </a:bodyPr>
            <a:lstStyle/>
            <a:p>
              <a:r>
                <a:rPr lang="zh-CN" altLang="en-US" b="1" dirty="0">
                  <a:solidFill>
                    <a:srgbClr val="00B0F0"/>
                  </a:solidFill>
                  <a:latin typeface="微软雅黑" panose="020B0503020204020204" pitchFamily="34" charset="-122"/>
                  <a:ea typeface="微软雅黑" panose="020B0503020204020204" pitchFamily="34" charset="-122"/>
                </a:rPr>
                <a:t>添加相关方法</a:t>
              </a:r>
              <a:r>
                <a:rPr lang="en-US" altLang="zh-CN" b="1" dirty="0" err="1">
                  <a:solidFill>
                    <a:srgbClr val="00B0F0"/>
                  </a:solidFill>
                  <a:latin typeface="微软雅黑" panose="020B0503020204020204" pitchFamily="34" charset="-122"/>
                  <a:ea typeface="微软雅黑" panose="020B0503020204020204" pitchFamily="34" charset="-122"/>
                </a:rPr>
                <a:t>i</a:t>
              </a:r>
              <a:r>
                <a:rPr lang="zh-CN" altLang="en-US" b="1" dirty="0">
                  <a:solidFill>
                    <a:srgbClr val="00B0F0"/>
                  </a:solidFill>
                  <a:latin typeface="微软雅黑" panose="020B0503020204020204" pitchFamily="34" charset="-122"/>
                  <a:ea typeface="微软雅黑" panose="020B0503020204020204" pitchFamily="34" charset="-122"/>
                </a:rPr>
                <a:t>概述</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41" name="矩形 40"/>
            <p:cNvSpPr/>
            <p:nvPr/>
          </p:nvSpPr>
          <p:spPr>
            <a:xfrm>
              <a:off x="5710619" y="5383774"/>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004920" y="5434179"/>
            <a:ext cx="6577480" cy="1187262"/>
            <a:chOff x="5710619" y="5026457"/>
            <a:chExt cx="6096000" cy="1187262"/>
          </a:xfrm>
        </p:grpSpPr>
        <p:sp>
          <p:nvSpPr>
            <p:cNvPr id="43" name="矩形 42"/>
            <p:cNvSpPr/>
            <p:nvPr/>
          </p:nvSpPr>
          <p:spPr>
            <a:xfrm>
              <a:off x="5710619" y="5026457"/>
              <a:ext cx="1946514" cy="369332"/>
            </a:xfrm>
            <a:prstGeom prst="rect">
              <a:avLst/>
            </a:prstGeom>
          </p:spPr>
          <p:txBody>
            <a:bodyPr wrap="none">
              <a:spAutoFit/>
            </a:bodyPr>
            <a:lstStyle/>
            <a:p>
              <a:r>
                <a:rPr lang="zh-CN" altLang="en-US" b="1" dirty="0">
                  <a:solidFill>
                    <a:srgbClr val="00B0F0"/>
                  </a:solidFill>
                  <a:latin typeface="微软雅黑" panose="020B0503020204020204" pitchFamily="34" charset="-122"/>
                  <a:ea typeface="微软雅黑" panose="020B0503020204020204" pitchFamily="34" charset="-122"/>
                </a:rPr>
                <a:t>添加相关方法</a:t>
              </a:r>
              <a:r>
                <a:rPr lang="en-US" altLang="zh-CN" b="1" dirty="0" err="1">
                  <a:solidFill>
                    <a:srgbClr val="00B0F0"/>
                  </a:solidFill>
                  <a:latin typeface="微软雅黑" panose="020B0503020204020204" pitchFamily="34" charset="-122"/>
                  <a:ea typeface="微软雅黑" panose="020B0503020204020204" pitchFamily="34" charset="-122"/>
                </a:rPr>
                <a:t>i</a:t>
              </a:r>
              <a:r>
                <a:rPr lang="zh-CN" altLang="en-US" b="1" dirty="0">
                  <a:solidFill>
                    <a:srgbClr val="00B0F0"/>
                  </a:solidFill>
                  <a:latin typeface="微软雅黑" panose="020B0503020204020204" pitchFamily="34" charset="-122"/>
                  <a:ea typeface="微软雅黑" panose="020B0503020204020204" pitchFamily="34" charset="-122"/>
                </a:rPr>
                <a:t>概述</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44" name="矩形 43"/>
            <p:cNvSpPr/>
            <p:nvPr/>
          </p:nvSpPr>
          <p:spPr>
            <a:xfrm>
              <a:off x="5710619" y="5383774"/>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2"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Scale>
                                      <p:cBhvr>
                                        <p:cTn id="20"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6"/>
                                        </p:tgtEl>
                                        <p:attrNameLst>
                                          <p:attrName>ppt_x</p:attrName>
                                          <p:attrName>ppt_y</p:attrName>
                                        </p:attrNameLst>
                                      </p:cBhvr>
                                    </p:animMotion>
                                    <p:animEffect transition="in" filter="fade">
                                      <p:cBhvr>
                                        <p:cTn id="22" dur="1000"/>
                                        <p:tgtEl>
                                          <p:spTgt spid="16"/>
                                        </p:tgtEl>
                                      </p:cBhvr>
                                    </p:animEffect>
                                  </p:childTnLst>
                                </p:cTn>
                              </p:par>
                            </p:childTnLst>
                          </p:cTn>
                        </p:par>
                        <p:par>
                          <p:cTn id="23" fill="hold">
                            <p:stCondLst>
                              <p:cond delay="2000"/>
                            </p:stCondLst>
                            <p:childTnLst>
                              <p:par>
                                <p:cTn id="24" presetID="16" presetClass="entr" presetSubtype="26"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Horizontal)">
                                      <p:cBhvr>
                                        <p:cTn id="26" dur="500"/>
                                        <p:tgtEl>
                                          <p:spTgt spid="19"/>
                                        </p:tgtEl>
                                      </p:cBhvr>
                                    </p:animEffect>
                                  </p:childTnLst>
                                </p:cTn>
                              </p:par>
                            </p:childTnLst>
                          </p:cTn>
                        </p:par>
                        <p:par>
                          <p:cTn id="27" fill="hold">
                            <p:stCondLst>
                              <p:cond delay="2500"/>
                            </p:stCondLst>
                            <p:childTnLst>
                              <p:par>
                                <p:cTn id="28" presetID="2" presetClass="entr" presetSubtype="2" decel="5330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750" fill="hold"/>
                                        <p:tgtEl>
                                          <p:spTgt spid="20"/>
                                        </p:tgtEl>
                                        <p:attrNameLst>
                                          <p:attrName>ppt_x</p:attrName>
                                        </p:attrNameLst>
                                      </p:cBhvr>
                                      <p:tavLst>
                                        <p:tav tm="0">
                                          <p:val>
                                            <p:strVal val="1+#ppt_w/2"/>
                                          </p:val>
                                        </p:tav>
                                        <p:tav tm="100000">
                                          <p:val>
                                            <p:strVal val="#ppt_x"/>
                                          </p:val>
                                        </p:tav>
                                      </p:tavLst>
                                    </p:anim>
                                    <p:anim calcmode="lin" valueType="num">
                                      <p:cBhvr additive="base">
                                        <p:cTn id="31" dur="75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53300" fill="hold" nodeType="withEffect">
                                  <p:stCondLst>
                                    <p:cond delay="25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750" fill="hold"/>
                                        <p:tgtEl>
                                          <p:spTgt spid="36"/>
                                        </p:tgtEl>
                                        <p:attrNameLst>
                                          <p:attrName>ppt_x</p:attrName>
                                        </p:attrNameLst>
                                      </p:cBhvr>
                                      <p:tavLst>
                                        <p:tav tm="0">
                                          <p:val>
                                            <p:strVal val="1+#ppt_w/2"/>
                                          </p:val>
                                        </p:tav>
                                        <p:tav tm="100000">
                                          <p:val>
                                            <p:strVal val="#ppt_x"/>
                                          </p:val>
                                        </p:tav>
                                      </p:tavLst>
                                    </p:anim>
                                    <p:anim calcmode="lin" valueType="num">
                                      <p:cBhvr additive="base">
                                        <p:cTn id="35" dur="75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decel="53300" fill="hold" nodeType="withEffect">
                                  <p:stCondLst>
                                    <p:cond delay="5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750" fill="hold"/>
                                        <p:tgtEl>
                                          <p:spTgt spid="39"/>
                                        </p:tgtEl>
                                        <p:attrNameLst>
                                          <p:attrName>ppt_x</p:attrName>
                                        </p:attrNameLst>
                                      </p:cBhvr>
                                      <p:tavLst>
                                        <p:tav tm="0">
                                          <p:val>
                                            <p:strVal val="1+#ppt_w/2"/>
                                          </p:val>
                                        </p:tav>
                                        <p:tav tm="100000">
                                          <p:val>
                                            <p:strVal val="#ppt_x"/>
                                          </p:val>
                                        </p:tav>
                                      </p:tavLst>
                                    </p:anim>
                                    <p:anim calcmode="lin" valueType="num">
                                      <p:cBhvr additive="base">
                                        <p:cTn id="39" dur="750" fill="hold"/>
                                        <p:tgtEl>
                                          <p:spTgt spid="39"/>
                                        </p:tgtEl>
                                        <p:attrNameLst>
                                          <p:attrName>ppt_y</p:attrName>
                                        </p:attrNameLst>
                                      </p:cBhvr>
                                      <p:tavLst>
                                        <p:tav tm="0">
                                          <p:val>
                                            <p:strVal val="#ppt_y"/>
                                          </p:val>
                                        </p:tav>
                                        <p:tav tm="100000">
                                          <p:val>
                                            <p:strVal val="#ppt_y"/>
                                          </p:val>
                                        </p:tav>
                                      </p:tavLst>
                                    </p:anim>
                                  </p:childTnLst>
                                </p:cTn>
                              </p:par>
                              <p:par>
                                <p:cTn id="40" presetID="2" presetClass="entr" presetSubtype="2" decel="53300" fill="hold" nodeType="withEffect">
                                  <p:stCondLst>
                                    <p:cond delay="75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750" fill="hold"/>
                                        <p:tgtEl>
                                          <p:spTgt spid="42"/>
                                        </p:tgtEl>
                                        <p:attrNameLst>
                                          <p:attrName>ppt_x</p:attrName>
                                        </p:attrNameLst>
                                      </p:cBhvr>
                                      <p:tavLst>
                                        <p:tav tm="0">
                                          <p:val>
                                            <p:strVal val="1+#ppt_w/2"/>
                                          </p:val>
                                        </p:tav>
                                        <p:tav tm="100000">
                                          <p:val>
                                            <p:strVal val="#ppt_x"/>
                                          </p:val>
                                        </p:tav>
                                      </p:tavLst>
                                    </p:anim>
                                    <p:anim calcmode="lin" valueType="num">
                                      <p:cBhvr additive="base">
                                        <p:cTn id="43" dur="75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实验步骤</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2"/>
          <p:cNvGrpSpPr/>
          <p:nvPr/>
        </p:nvGrpSpPr>
        <p:grpSpPr bwMode="auto">
          <a:xfrm>
            <a:off x="8122550" y="3151875"/>
            <a:ext cx="2041172" cy="1967442"/>
            <a:chOff x="0" y="0"/>
            <a:chExt cx="1671177" cy="1609411"/>
          </a:xfrm>
          <a:solidFill>
            <a:srgbClr val="0070C0"/>
          </a:solidFill>
          <a:effectLst/>
        </p:grpSpPr>
        <p:sp>
          <p:nvSpPr>
            <p:cNvPr id="17"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18" name="TextBox 14"/>
            <p:cNvSpPr txBox="1">
              <a:spLocks noChangeArrowheads="1"/>
            </p:cNvSpPr>
            <p:nvPr/>
          </p:nvSpPr>
          <p:spPr bwMode="auto">
            <a:xfrm>
              <a:off x="680641" y="543095"/>
              <a:ext cx="537048"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Impact" panose="020B0806030902050204" pitchFamily="34" charset="0"/>
                </a:rPr>
                <a:t>05</a:t>
              </a:r>
              <a:endParaRPr lang="zh-CN" altLang="en-US" sz="3420" dirty="0">
                <a:solidFill>
                  <a:srgbClr val="FFFFFF"/>
                </a:solidFill>
                <a:latin typeface="Impact" panose="020B0806030902050204" pitchFamily="34" charset="0"/>
              </a:endParaRPr>
            </a:p>
          </p:txBody>
        </p:sp>
      </p:grpSp>
      <p:grpSp>
        <p:nvGrpSpPr>
          <p:cNvPr id="19" name="组合 15"/>
          <p:cNvGrpSpPr/>
          <p:nvPr/>
        </p:nvGrpSpPr>
        <p:grpSpPr bwMode="auto">
          <a:xfrm>
            <a:off x="6467941" y="3151875"/>
            <a:ext cx="2041924" cy="1967442"/>
            <a:chOff x="0" y="0"/>
            <a:chExt cx="1671177" cy="1609411"/>
          </a:xfrm>
          <a:solidFill>
            <a:srgbClr val="009DD9"/>
          </a:solidFill>
        </p:grpSpPr>
        <p:sp>
          <p:nvSpPr>
            <p:cNvPr id="20"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21" name="TextBox 17"/>
            <p:cNvSpPr txBox="1">
              <a:spLocks noChangeArrowheads="1"/>
            </p:cNvSpPr>
            <p:nvPr/>
          </p:nvSpPr>
          <p:spPr bwMode="auto">
            <a:xfrm>
              <a:off x="681551" y="543095"/>
              <a:ext cx="523731"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Impact" panose="020B0806030902050204" pitchFamily="34" charset="0"/>
                </a:rPr>
                <a:t>04</a:t>
              </a:r>
              <a:endParaRPr lang="zh-CN" altLang="en-US" sz="3420">
                <a:solidFill>
                  <a:srgbClr val="FFFFFF"/>
                </a:solidFill>
                <a:latin typeface="Impact" panose="020B0806030902050204" pitchFamily="34" charset="0"/>
              </a:endParaRPr>
            </a:p>
          </p:txBody>
        </p:sp>
      </p:grpSp>
      <p:grpSp>
        <p:nvGrpSpPr>
          <p:cNvPr id="32" name="组合 20"/>
          <p:cNvGrpSpPr/>
          <p:nvPr/>
        </p:nvGrpSpPr>
        <p:grpSpPr bwMode="auto">
          <a:xfrm>
            <a:off x="4813335" y="3151875"/>
            <a:ext cx="2041922" cy="1967442"/>
            <a:chOff x="0" y="0"/>
            <a:chExt cx="1671177" cy="1609411"/>
          </a:xfrm>
          <a:solidFill>
            <a:srgbClr val="0070C0"/>
          </a:solidFill>
          <a:effectLst/>
        </p:grpSpPr>
        <p:sp>
          <p:nvSpPr>
            <p:cNvPr id="36"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37" name="TextBox 22"/>
            <p:cNvSpPr txBox="1">
              <a:spLocks noChangeArrowheads="1"/>
            </p:cNvSpPr>
            <p:nvPr/>
          </p:nvSpPr>
          <p:spPr bwMode="auto">
            <a:xfrm>
              <a:off x="681551" y="543095"/>
              <a:ext cx="53422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Impact" panose="020B0806030902050204" pitchFamily="34" charset="0"/>
                </a:rPr>
                <a:t>03</a:t>
              </a:r>
              <a:endParaRPr lang="zh-CN" altLang="en-US" sz="3420">
                <a:solidFill>
                  <a:srgbClr val="FFFFFF"/>
                </a:solidFill>
                <a:latin typeface="Impact" panose="020B0806030902050204" pitchFamily="34" charset="0"/>
              </a:endParaRPr>
            </a:p>
          </p:txBody>
        </p:sp>
      </p:grpSp>
      <p:grpSp>
        <p:nvGrpSpPr>
          <p:cNvPr id="38" name="组合 25"/>
          <p:cNvGrpSpPr/>
          <p:nvPr/>
        </p:nvGrpSpPr>
        <p:grpSpPr bwMode="auto">
          <a:xfrm>
            <a:off x="3158726" y="3151875"/>
            <a:ext cx="2041924" cy="1967442"/>
            <a:chOff x="0" y="0"/>
            <a:chExt cx="1671177" cy="1609411"/>
          </a:xfrm>
          <a:solidFill>
            <a:srgbClr val="009DD9"/>
          </a:solidFill>
        </p:grpSpPr>
        <p:sp>
          <p:nvSpPr>
            <p:cNvPr id="39"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40" name="TextBox 27"/>
            <p:cNvSpPr txBox="1">
              <a:spLocks noChangeArrowheads="1"/>
            </p:cNvSpPr>
            <p:nvPr/>
          </p:nvSpPr>
          <p:spPr bwMode="auto">
            <a:xfrm>
              <a:off x="681551" y="543095"/>
              <a:ext cx="523731"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Impact" panose="020B0806030902050204" pitchFamily="34" charset="0"/>
                </a:rPr>
                <a:t>02</a:t>
              </a:r>
              <a:endParaRPr lang="zh-CN" altLang="en-US" sz="3420">
                <a:solidFill>
                  <a:srgbClr val="FFFFFF"/>
                </a:solidFill>
                <a:latin typeface="Impact" panose="020B0806030902050204" pitchFamily="34" charset="0"/>
              </a:endParaRPr>
            </a:p>
          </p:txBody>
        </p:sp>
      </p:grpSp>
      <p:grpSp>
        <p:nvGrpSpPr>
          <p:cNvPr id="41" name="组合 31"/>
          <p:cNvGrpSpPr/>
          <p:nvPr/>
        </p:nvGrpSpPr>
        <p:grpSpPr bwMode="auto">
          <a:xfrm>
            <a:off x="1502290" y="3151875"/>
            <a:ext cx="2043752" cy="1967442"/>
            <a:chOff x="0" y="0"/>
            <a:chExt cx="1671177" cy="1609411"/>
          </a:xfrm>
          <a:solidFill>
            <a:srgbClr val="0070C0"/>
          </a:solidFill>
          <a:effectLst/>
        </p:grpSpPr>
        <p:sp>
          <p:nvSpPr>
            <p:cNvPr id="42"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43" name="TextBox 33"/>
            <p:cNvSpPr txBox="1">
              <a:spLocks noChangeArrowheads="1"/>
            </p:cNvSpPr>
            <p:nvPr/>
          </p:nvSpPr>
          <p:spPr bwMode="auto">
            <a:xfrm>
              <a:off x="681551" y="543095"/>
              <a:ext cx="48000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Impact" panose="020B0806030902050204" pitchFamily="34" charset="0"/>
                </a:rPr>
                <a:t>01</a:t>
              </a:r>
              <a:endParaRPr lang="zh-CN" altLang="en-US" sz="3420" dirty="0">
                <a:solidFill>
                  <a:srgbClr val="FFFFFF"/>
                </a:solidFill>
                <a:latin typeface="Impact" panose="020B0806030902050204" pitchFamily="34" charset="0"/>
              </a:endParaRPr>
            </a:p>
          </p:txBody>
        </p:sp>
      </p:grpSp>
      <p:cxnSp>
        <p:nvCxnSpPr>
          <p:cNvPr id="44" name="直接连接符 36"/>
          <p:cNvCxnSpPr>
            <a:cxnSpLocks noChangeShapeType="1"/>
          </p:cNvCxnSpPr>
          <p:nvPr/>
        </p:nvCxnSpPr>
        <p:spPr bwMode="auto">
          <a:xfrm flipV="1">
            <a:off x="1873854" y="2272929"/>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5" name="矩形 1"/>
          <p:cNvSpPr>
            <a:spLocks noChangeArrowheads="1"/>
          </p:cNvSpPr>
          <p:nvPr/>
        </p:nvSpPr>
        <p:spPr bwMode="auto">
          <a:xfrm>
            <a:off x="1873855" y="2111188"/>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46" name="直接连接符 38"/>
          <p:cNvCxnSpPr>
            <a:cxnSpLocks noChangeShapeType="1"/>
          </p:cNvCxnSpPr>
          <p:nvPr/>
        </p:nvCxnSpPr>
        <p:spPr bwMode="auto">
          <a:xfrm flipV="1">
            <a:off x="3458031" y="5045586"/>
            <a:ext cx="0" cy="1069092"/>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7" name="矩形 1"/>
          <p:cNvSpPr>
            <a:spLocks noChangeArrowheads="1"/>
          </p:cNvSpPr>
          <p:nvPr/>
        </p:nvSpPr>
        <p:spPr bwMode="auto">
          <a:xfrm>
            <a:off x="3519543" y="5240292"/>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48" name="直接连接符 40"/>
          <p:cNvCxnSpPr>
            <a:cxnSpLocks noChangeShapeType="1"/>
          </p:cNvCxnSpPr>
          <p:nvPr/>
        </p:nvCxnSpPr>
        <p:spPr bwMode="auto">
          <a:xfrm flipV="1">
            <a:off x="5130217" y="2272929"/>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9" name="矩形 1"/>
          <p:cNvSpPr>
            <a:spLocks noChangeArrowheads="1"/>
          </p:cNvSpPr>
          <p:nvPr/>
        </p:nvSpPr>
        <p:spPr bwMode="auto">
          <a:xfrm>
            <a:off x="5130218" y="2111188"/>
            <a:ext cx="2314751"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50" name="直接连接符 43"/>
          <p:cNvCxnSpPr>
            <a:cxnSpLocks noChangeShapeType="1"/>
          </p:cNvCxnSpPr>
          <p:nvPr/>
        </p:nvCxnSpPr>
        <p:spPr bwMode="auto">
          <a:xfrm flipV="1">
            <a:off x="6714392" y="5045586"/>
            <a:ext cx="0" cy="1069092"/>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1" name="矩形 1"/>
          <p:cNvSpPr>
            <a:spLocks noChangeArrowheads="1"/>
          </p:cNvSpPr>
          <p:nvPr/>
        </p:nvSpPr>
        <p:spPr bwMode="auto">
          <a:xfrm>
            <a:off x="6775905" y="5240292"/>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cxnSp>
        <p:nvCxnSpPr>
          <p:cNvPr id="52" name="直接连接符 51"/>
          <p:cNvCxnSpPr>
            <a:cxnSpLocks noChangeShapeType="1"/>
          </p:cNvCxnSpPr>
          <p:nvPr/>
        </p:nvCxnSpPr>
        <p:spPr bwMode="auto">
          <a:xfrm flipV="1">
            <a:off x="8386578" y="2272929"/>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3" name="矩形 1"/>
          <p:cNvSpPr>
            <a:spLocks noChangeArrowheads="1"/>
          </p:cNvSpPr>
          <p:nvPr/>
        </p:nvSpPr>
        <p:spPr bwMode="auto">
          <a:xfrm>
            <a:off x="8386578" y="2111188"/>
            <a:ext cx="2314752" cy="10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102995">
              <a:lnSpc>
                <a:spcPct val="150000"/>
              </a:lnSpc>
              <a:defRPr/>
            </a:pP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prstClr val="black">
                    <a:lumMod val="65000"/>
                    <a:lumOff val="35000"/>
                  </a:prstClr>
                </a:solidFill>
                <a:latin typeface="微软雅黑" panose="020B0503020204020204" pitchFamily="34" charset="-122"/>
                <a:ea typeface="微软雅黑" panose="020B0503020204020204" pitchFamily="34" charset="-122"/>
              </a:rPr>
              <a:t>200,</a:t>
            </a:r>
            <a:r>
              <a:rPr lang="zh-CN" altLang="en-US" sz="1345" dirty="0">
                <a:solidFill>
                  <a:prstClr val="black">
                    <a:lumMod val="65000"/>
                    <a:lumOff val="35000"/>
                  </a:prstClr>
                </a:solidFill>
                <a:latin typeface="微软雅黑" panose="020B0503020204020204" pitchFamily="34" charset="-122"/>
                <a:ea typeface="微软雅黑" panose="020B0503020204020204" pitchFamily="34" charset="-122"/>
              </a:rPr>
              <a:t>添加适当的文字，添加适当的文字</a:t>
            </a:r>
            <a:endParaRPr lang="zh-CN" altLang="en-US" sz="1345" dirty="0">
              <a:solidFill>
                <a:srgbClr val="F79646"/>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0-#ppt_w/2"/>
                                          </p:val>
                                        </p:tav>
                                        <p:tav tm="100000">
                                          <p:val>
                                            <p:strVal val="#ppt_x"/>
                                          </p:val>
                                        </p:tav>
                                      </p:tavLst>
                                    </p:anim>
                                    <p:anim calcmode="lin" valueType="num">
                                      <p:cBhvr additive="base">
                                        <p:cTn id="21" dur="500" fill="hold"/>
                                        <p:tgtEl>
                                          <p:spTgt spid="41"/>
                                        </p:tgtEl>
                                        <p:attrNameLst>
                                          <p:attrName>ppt_y</p:attrName>
                                        </p:attrNameLst>
                                      </p:cBhvr>
                                      <p:tavLst>
                                        <p:tav tm="0">
                                          <p:val>
                                            <p:strVal val="#ppt_y"/>
                                          </p:val>
                                        </p:tav>
                                        <p:tav tm="100000">
                                          <p:val>
                                            <p:strVal val="#ppt_y"/>
                                          </p:val>
                                        </p:tav>
                                      </p:tavLst>
                                    </p:anim>
                                  </p:childTnLst>
                                </p:cTn>
                              </p:par>
                              <p:par>
                                <p:cTn id="22" presetID="12" presetClass="entr" presetSubtype="8" fill="hold" nodeType="withEffect">
                                  <p:stCondLst>
                                    <p:cond delay="20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p:tgtEl>
                                          <p:spTgt spid="38"/>
                                        </p:tgtEl>
                                        <p:attrNameLst>
                                          <p:attrName>ppt_x</p:attrName>
                                        </p:attrNameLst>
                                      </p:cBhvr>
                                      <p:tavLst>
                                        <p:tav tm="0">
                                          <p:val>
                                            <p:strVal val="#ppt_x-#ppt_w*1.125000"/>
                                          </p:val>
                                        </p:tav>
                                        <p:tav tm="100000">
                                          <p:val>
                                            <p:strVal val="#ppt_x"/>
                                          </p:val>
                                        </p:tav>
                                      </p:tavLst>
                                    </p:anim>
                                    <p:animEffect transition="in" filter="wipe(right)">
                                      <p:cBhvr>
                                        <p:cTn id="25" dur="500"/>
                                        <p:tgtEl>
                                          <p:spTgt spid="38"/>
                                        </p:tgtEl>
                                      </p:cBhvr>
                                    </p:animEffect>
                                  </p:childTnLst>
                                </p:cTn>
                              </p:par>
                              <p:par>
                                <p:cTn id="26" presetID="12" presetClass="entr" presetSubtype="8" fill="hold" nodeType="withEffect">
                                  <p:stCondLst>
                                    <p:cond delay="40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p:tgtEl>
                                          <p:spTgt spid="32"/>
                                        </p:tgtEl>
                                        <p:attrNameLst>
                                          <p:attrName>ppt_x</p:attrName>
                                        </p:attrNameLst>
                                      </p:cBhvr>
                                      <p:tavLst>
                                        <p:tav tm="0">
                                          <p:val>
                                            <p:strVal val="#ppt_x-#ppt_w*1.125000"/>
                                          </p:val>
                                        </p:tav>
                                        <p:tav tm="100000">
                                          <p:val>
                                            <p:strVal val="#ppt_x"/>
                                          </p:val>
                                        </p:tav>
                                      </p:tavLst>
                                    </p:anim>
                                    <p:animEffect transition="in" filter="wipe(right)">
                                      <p:cBhvr>
                                        <p:cTn id="29" dur="500"/>
                                        <p:tgtEl>
                                          <p:spTgt spid="32"/>
                                        </p:tgtEl>
                                      </p:cBhvr>
                                    </p:animEffect>
                                  </p:childTnLst>
                                </p:cTn>
                              </p:par>
                              <p:par>
                                <p:cTn id="30" presetID="12" presetClass="entr" presetSubtype="8" fill="hold" nodeType="withEffect">
                                  <p:stCondLst>
                                    <p:cond delay="6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p:tgtEl>
                                          <p:spTgt spid="19"/>
                                        </p:tgtEl>
                                        <p:attrNameLst>
                                          <p:attrName>ppt_x</p:attrName>
                                        </p:attrNameLst>
                                      </p:cBhvr>
                                      <p:tavLst>
                                        <p:tav tm="0">
                                          <p:val>
                                            <p:strVal val="#ppt_x-#ppt_w*1.125000"/>
                                          </p:val>
                                        </p:tav>
                                        <p:tav tm="100000">
                                          <p:val>
                                            <p:strVal val="#ppt_x"/>
                                          </p:val>
                                        </p:tav>
                                      </p:tavLst>
                                    </p:anim>
                                    <p:animEffect transition="in" filter="wipe(right)">
                                      <p:cBhvr>
                                        <p:cTn id="33" dur="500"/>
                                        <p:tgtEl>
                                          <p:spTgt spid="19"/>
                                        </p:tgtEl>
                                      </p:cBhvr>
                                    </p:animEffect>
                                  </p:childTnLst>
                                </p:cTn>
                              </p:par>
                              <p:par>
                                <p:cTn id="34" presetID="12" presetClass="entr" presetSubtype="8" fill="hold" nodeType="withEffect">
                                  <p:stCondLst>
                                    <p:cond delay="80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p:tgtEl>
                                          <p:spTgt spid="16"/>
                                        </p:tgtEl>
                                        <p:attrNameLst>
                                          <p:attrName>ppt_x</p:attrName>
                                        </p:attrNameLst>
                                      </p:cBhvr>
                                      <p:tavLst>
                                        <p:tav tm="0">
                                          <p:val>
                                            <p:strVal val="#ppt_x-#ppt_w*1.125000"/>
                                          </p:val>
                                        </p:tav>
                                        <p:tav tm="100000">
                                          <p:val>
                                            <p:strVal val="#ppt_x"/>
                                          </p:val>
                                        </p:tav>
                                      </p:tavLst>
                                    </p:anim>
                                    <p:animEffect transition="in" filter="wipe(right)">
                                      <p:cBhvr>
                                        <p:cTn id="37" dur="500"/>
                                        <p:tgtEl>
                                          <p:spTgt spid="16"/>
                                        </p:tgtEl>
                                      </p:cBhvr>
                                    </p:animEffect>
                                  </p:childTnLst>
                                </p:cTn>
                              </p:par>
                            </p:childTnLst>
                          </p:cTn>
                        </p:par>
                        <p:par>
                          <p:cTn id="38" fill="hold">
                            <p:stCondLst>
                              <p:cond delay="1500"/>
                            </p:stCondLst>
                            <p:childTnLst>
                              <p:par>
                                <p:cTn id="39" presetID="22" presetClass="entr" presetSubtype="4"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par>
                          <p:cTn id="42" fill="hold">
                            <p:stCondLst>
                              <p:cond delay="2000"/>
                            </p:stCondLst>
                            <p:childTnLst>
                              <p:par>
                                <p:cTn id="43" presetID="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300" fill="hold"/>
                                        <p:tgtEl>
                                          <p:spTgt spid="45"/>
                                        </p:tgtEl>
                                        <p:attrNameLst>
                                          <p:attrName>ppt_x</p:attrName>
                                        </p:attrNameLst>
                                      </p:cBhvr>
                                      <p:tavLst>
                                        <p:tav tm="0">
                                          <p:val>
                                            <p:strVal val="0-#ppt_w/2"/>
                                          </p:val>
                                        </p:tav>
                                        <p:tav tm="100000">
                                          <p:val>
                                            <p:strVal val="#ppt_x"/>
                                          </p:val>
                                        </p:tav>
                                      </p:tavLst>
                                    </p:anim>
                                    <p:anim calcmode="lin" valueType="num">
                                      <p:cBhvr additive="base">
                                        <p:cTn id="46" dur="300" fill="hold"/>
                                        <p:tgtEl>
                                          <p:spTgt spid="45"/>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2" presetClass="entr" presetSubtype="4"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childTnLst>
                          </p:cTn>
                        </p:par>
                        <p:par>
                          <p:cTn id="51" fill="hold">
                            <p:stCondLst>
                              <p:cond delay="3000"/>
                            </p:stCondLst>
                            <p:childTnLst>
                              <p:par>
                                <p:cTn id="52" presetID="2" presetClass="entr" presetSubtype="8"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300" fill="hold"/>
                                        <p:tgtEl>
                                          <p:spTgt spid="47"/>
                                        </p:tgtEl>
                                        <p:attrNameLst>
                                          <p:attrName>ppt_x</p:attrName>
                                        </p:attrNameLst>
                                      </p:cBhvr>
                                      <p:tavLst>
                                        <p:tav tm="0">
                                          <p:val>
                                            <p:strVal val="0-#ppt_w/2"/>
                                          </p:val>
                                        </p:tav>
                                        <p:tav tm="100000">
                                          <p:val>
                                            <p:strVal val="#ppt_x"/>
                                          </p:val>
                                        </p:tav>
                                      </p:tavLst>
                                    </p:anim>
                                    <p:anim calcmode="lin" valueType="num">
                                      <p:cBhvr additive="base">
                                        <p:cTn id="55" dur="300" fill="hold"/>
                                        <p:tgtEl>
                                          <p:spTgt spid="47"/>
                                        </p:tgtEl>
                                        <p:attrNameLst>
                                          <p:attrName>ppt_y</p:attrName>
                                        </p:attrNameLst>
                                      </p:cBhvr>
                                      <p:tavLst>
                                        <p:tav tm="0">
                                          <p:val>
                                            <p:strVal val="#ppt_y"/>
                                          </p:val>
                                        </p:tav>
                                        <p:tav tm="100000">
                                          <p:val>
                                            <p:strVal val="#ppt_y"/>
                                          </p:val>
                                        </p:tav>
                                      </p:tavLst>
                                    </p:anim>
                                  </p:childTnLst>
                                </p:cTn>
                              </p:par>
                            </p:childTnLst>
                          </p:cTn>
                        </p:par>
                        <p:par>
                          <p:cTn id="56" fill="hold">
                            <p:stCondLst>
                              <p:cond delay="3500"/>
                            </p:stCondLst>
                            <p:childTnLst>
                              <p:par>
                                <p:cTn id="57" presetID="22" presetClass="entr" presetSubtype="4"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down)">
                                      <p:cBhvr>
                                        <p:cTn id="59" dur="500"/>
                                        <p:tgtEl>
                                          <p:spTgt spid="48"/>
                                        </p:tgtEl>
                                      </p:cBhvr>
                                    </p:animEffect>
                                  </p:childTnLst>
                                </p:cTn>
                              </p:par>
                            </p:childTnLst>
                          </p:cTn>
                        </p:par>
                        <p:par>
                          <p:cTn id="60" fill="hold">
                            <p:stCondLst>
                              <p:cond delay="4000"/>
                            </p:stCondLst>
                            <p:childTnLst>
                              <p:par>
                                <p:cTn id="61" presetID="2" presetClass="entr" presetSubtype="8"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300" fill="hold"/>
                                        <p:tgtEl>
                                          <p:spTgt spid="49"/>
                                        </p:tgtEl>
                                        <p:attrNameLst>
                                          <p:attrName>ppt_x</p:attrName>
                                        </p:attrNameLst>
                                      </p:cBhvr>
                                      <p:tavLst>
                                        <p:tav tm="0">
                                          <p:val>
                                            <p:strVal val="0-#ppt_w/2"/>
                                          </p:val>
                                        </p:tav>
                                        <p:tav tm="100000">
                                          <p:val>
                                            <p:strVal val="#ppt_x"/>
                                          </p:val>
                                        </p:tav>
                                      </p:tavLst>
                                    </p:anim>
                                    <p:anim calcmode="lin" valueType="num">
                                      <p:cBhvr additive="base">
                                        <p:cTn id="64" dur="300" fill="hold"/>
                                        <p:tgtEl>
                                          <p:spTgt spid="49"/>
                                        </p:tgtEl>
                                        <p:attrNameLst>
                                          <p:attrName>ppt_y</p:attrName>
                                        </p:attrNameLst>
                                      </p:cBhvr>
                                      <p:tavLst>
                                        <p:tav tm="0">
                                          <p:val>
                                            <p:strVal val="#ppt_y"/>
                                          </p:val>
                                        </p:tav>
                                        <p:tav tm="100000">
                                          <p:val>
                                            <p:strVal val="#ppt_y"/>
                                          </p:val>
                                        </p:tav>
                                      </p:tavLst>
                                    </p:anim>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childTnLst>
                          </p:cTn>
                        </p:par>
                        <p:par>
                          <p:cTn id="69" fill="hold">
                            <p:stCondLst>
                              <p:cond delay="5000"/>
                            </p:stCondLst>
                            <p:childTnLst>
                              <p:par>
                                <p:cTn id="70" presetID="2" presetClass="entr" presetSubtype="8"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300" fill="hold"/>
                                        <p:tgtEl>
                                          <p:spTgt spid="51"/>
                                        </p:tgtEl>
                                        <p:attrNameLst>
                                          <p:attrName>ppt_x</p:attrName>
                                        </p:attrNameLst>
                                      </p:cBhvr>
                                      <p:tavLst>
                                        <p:tav tm="0">
                                          <p:val>
                                            <p:strVal val="0-#ppt_w/2"/>
                                          </p:val>
                                        </p:tav>
                                        <p:tav tm="100000">
                                          <p:val>
                                            <p:strVal val="#ppt_x"/>
                                          </p:val>
                                        </p:tav>
                                      </p:tavLst>
                                    </p:anim>
                                    <p:anim calcmode="lin" valueType="num">
                                      <p:cBhvr additive="base">
                                        <p:cTn id="73" dur="300" fill="hold"/>
                                        <p:tgtEl>
                                          <p:spTgt spid="51"/>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22" presetClass="entr" presetSubtype="4" fill="hold" nodeType="after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down)">
                                      <p:cBhvr>
                                        <p:cTn id="77" dur="500"/>
                                        <p:tgtEl>
                                          <p:spTgt spid="52"/>
                                        </p:tgtEl>
                                      </p:cBhvr>
                                    </p:animEffect>
                                  </p:childTnLst>
                                </p:cTn>
                              </p:par>
                            </p:childTnLst>
                          </p:cTn>
                        </p:par>
                        <p:par>
                          <p:cTn id="78" fill="hold">
                            <p:stCondLst>
                              <p:cond delay="6000"/>
                            </p:stCondLst>
                            <p:childTnLst>
                              <p:par>
                                <p:cTn id="79" presetID="2" presetClass="entr" presetSubtype="8" fill="hold" grpId="0" nodeType="after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300" fill="hold"/>
                                        <p:tgtEl>
                                          <p:spTgt spid="53"/>
                                        </p:tgtEl>
                                        <p:attrNameLst>
                                          <p:attrName>ppt_x</p:attrName>
                                        </p:attrNameLst>
                                      </p:cBhvr>
                                      <p:tavLst>
                                        <p:tav tm="0">
                                          <p:val>
                                            <p:strVal val="0-#ppt_w/2"/>
                                          </p:val>
                                        </p:tav>
                                        <p:tav tm="100000">
                                          <p:val>
                                            <p:strVal val="#ppt_x"/>
                                          </p:val>
                                        </p:tav>
                                      </p:tavLst>
                                    </p:anim>
                                    <p:anim calcmode="lin" valueType="num">
                                      <p:cBhvr additive="base">
                                        <p:cTn id="82" dur="3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5" grpId="0" autoUpdateAnimBg="0"/>
      <p:bldP spid="47" grpId="0" autoUpdateAnimBg="0"/>
      <p:bldP spid="49" grpId="0" autoUpdateAnimBg="0"/>
      <p:bldP spid="51" grpId="0" autoUpdateAnimBg="0"/>
      <p:bldP spid="5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研究目标</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a:spLocks noChangeAspect="1"/>
          </p:cNvSpPr>
          <p:nvPr/>
        </p:nvSpPr>
        <p:spPr>
          <a:xfrm>
            <a:off x="1245291" y="2543552"/>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6"/>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6" name="椭圆 45"/>
          <p:cNvSpPr>
            <a:spLocks noChangeAspect="1"/>
          </p:cNvSpPr>
          <p:nvPr/>
        </p:nvSpPr>
        <p:spPr>
          <a:xfrm>
            <a:off x="2024965" y="3323223"/>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cxnSp>
        <p:nvCxnSpPr>
          <p:cNvPr id="48" name="直线连接符 27"/>
          <p:cNvCxnSpPr/>
          <p:nvPr/>
        </p:nvCxnSpPr>
        <p:spPr>
          <a:xfrm>
            <a:off x="4125158"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9" name="直线连接符 28"/>
          <p:cNvCxnSpPr/>
          <p:nvPr/>
        </p:nvCxnSpPr>
        <p:spPr>
          <a:xfrm>
            <a:off x="4503200" y="3074146"/>
            <a:ext cx="1984485"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25157" y="418190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1" name="直线连接符 31"/>
          <p:cNvCxnSpPr/>
          <p:nvPr/>
        </p:nvCxnSpPr>
        <p:spPr>
          <a:xfrm>
            <a:off x="3833999" y="5220085"/>
            <a:ext cx="2653687"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480976" y="1820389"/>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01.</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3" name="文本框 34"/>
          <p:cNvSpPr>
            <a:spLocks noChangeArrowheads="1"/>
          </p:cNvSpPr>
          <p:nvPr/>
        </p:nvSpPr>
        <p:spPr bwMode="auto">
          <a:xfrm>
            <a:off x="6480976" y="2858171"/>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02.</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4" name="文本框 34"/>
          <p:cNvSpPr>
            <a:spLocks noChangeArrowheads="1"/>
          </p:cNvSpPr>
          <p:nvPr/>
        </p:nvSpPr>
        <p:spPr bwMode="auto">
          <a:xfrm>
            <a:off x="6480976" y="3976537"/>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03.</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5" name="文本框 34"/>
          <p:cNvSpPr>
            <a:spLocks noChangeArrowheads="1"/>
          </p:cNvSpPr>
          <p:nvPr/>
        </p:nvSpPr>
        <p:spPr bwMode="auto">
          <a:xfrm>
            <a:off x="6480976" y="5001853"/>
            <a:ext cx="438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04.</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US" altLang="zh-CN" sz="1400" dirty="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56" name="饼形 7"/>
          <p:cNvSpPr>
            <a:spLocks noChangeAspect="1"/>
          </p:cNvSpPr>
          <p:nvPr/>
        </p:nvSpPr>
        <p:spPr>
          <a:xfrm>
            <a:off x="493467" y="1791726"/>
            <a:ext cx="5012168" cy="5012168"/>
          </a:xfrm>
          <a:prstGeom prst="pie">
            <a:avLst>
              <a:gd name="adj1" fmla="val 16891099"/>
              <a:gd name="adj2" fmla="val 183891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7" name="饼形 8"/>
          <p:cNvSpPr>
            <a:spLocks noChangeAspect="1"/>
          </p:cNvSpPr>
          <p:nvPr/>
        </p:nvSpPr>
        <p:spPr>
          <a:xfrm>
            <a:off x="994686" y="2306595"/>
            <a:ext cx="4009735" cy="4009735"/>
          </a:xfrm>
          <a:prstGeom prst="pie">
            <a:avLst>
              <a:gd name="adj1" fmla="val 18800821"/>
              <a:gd name="adj2" fmla="val 2048707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8" name="饼形 9"/>
          <p:cNvSpPr>
            <a:spLocks noChangeAspect="1"/>
          </p:cNvSpPr>
          <p:nvPr/>
        </p:nvSpPr>
        <p:spPr>
          <a:xfrm>
            <a:off x="1487434" y="2811093"/>
            <a:ext cx="3007301" cy="3007301"/>
          </a:xfrm>
          <a:prstGeom prst="pie">
            <a:avLst>
              <a:gd name="adj1" fmla="val 21086868"/>
              <a:gd name="adj2" fmla="val 177286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4"/>
            <a:ext cx="2506085" cy="2506085"/>
          </a:xfrm>
          <a:prstGeom prst="pie">
            <a:avLst>
              <a:gd name="adj1" fmla="val 2573177"/>
              <a:gd name="adj2" fmla="val 630420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1500"/>
                            </p:stCondLst>
                            <p:childTnLst>
                              <p:par>
                                <p:cTn id="39" presetID="1"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42" presetClass="path" presetSubtype="0" accel="50000" decel="50000" fill="hold" grpId="1" nodeType="withEffect">
                                  <p:stCondLst>
                                    <p:cond delay="0"/>
                                  </p:stCondLst>
                                  <p:childTnLst>
                                    <p:animMotion origin="layout" path="M -3.54167E-6 -3.7037E-7 L 0.16667 -0.68356 " pathEditMode="relative" rAng="0" ptsTypes="AA">
                                      <p:cBhvr>
                                        <p:cTn id="48" dur="1250" spd="-100000" fill="hold"/>
                                        <p:tgtEl>
                                          <p:spTgt spid="56"/>
                                        </p:tgtEl>
                                        <p:attrNameLst>
                                          <p:attrName>ppt_x</p:attrName>
                                          <p:attrName>ppt_y</p:attrName>
                                        </p:attrNameLst>
                                      </p:cBhvr>
                                      <p:rCtr x="8333" y="-34190"/>
                                    </p:animMotion>
                                  </p:childTnLst>
                                </p:cTn>
                              </p:par>
                              <p:par>
                                <p:cTn id="49" presetID="42" presetClass="path" presetSubtype="0" accel="50000" decel="50000" fill="hold" grpId="1" nodeType="withEffect">
                                  <p:stCondLst>
                                    <p:cond delay="0"/>
                                  </p:stCondLst>
                                  <p:childTnLst>
                                    <p:animMotion origin="layout" path="M -3.54167E-6 -3.7037E-6 L 0.55404 -0.64884 " pathEditMode="relative" rAng="0" ptsTypes="AA">
                                      <p:cBhvr>
                                        <p:cTn id="50" dur="1250" spd="-100000" fill="hold"/>
                                        <p:tgtEl>
                                          <p:spTgt spid="57"/>
                                        </p:tgtEl>
                                        <p:attrNameLst>
                                          <p:attrName>ppt_x</p:attrName>
                                          <p:attrName>ppt_y</p:attrName>
                                        </p:attrNameLst>
                                      </p:cBhvr>
                                      <p:rCtr x="27695" y="-32454"/>
                                    </p:animMotion>
                                  </p:childTnLst>
                                </p:cTn>
                              </p:par>
                              <p:par>
                                <p:cTn id="51" presetID="42" presetClass="path" presetSubtype="0" accel="50000" decel="50000" fill="hold" grpId="1" nodeType="withEffect">
                                  <p:stCondLst>
                                    <p:cond delay="0"/>
                                  </p:stCondLst>
                                  <p:childTnLst>
                                    <p:animMotion origin="layout" path="M -2.5E-6 3.33333E-6 L 0.78802 0.16921 " pathEditMode="relative" rAng="0" ptsTypes="AA">
                                      <p:cBhvr>
                                        <p:cTn id="52" dur="1250" spd="-100000" fill="hold"/>
                                        <p:tgtEl>
                                          <p:spTgt spid="58"/>
                                        </p:tgtEl>
                                        <p:attrNameLst>
                                          <p:attrName>ppt_x</p:attrName>
                                          <p:attrName>ppt_y</p:attrName>
                                        </p:attrNameLst>
                                      </p:cBhvr>
                                      <p:rCtr x="39401" y="8449"/>
                                    </p:animMotion>
                                  </p:childTnLst>
                                </p:cTn>
                              </p:par>
                              <p:par>
                                <p:cTn id="53" presetID="42" presetClass="path" presetSubtype="0" accel="50000" decel="50000" fill="hold" grpId="1" nodeType="withEffect">
                                  <p:stCondLst>
                                    <p:cond delay="0"/>
                                  </p:stCondLst>
                                  <p:childTnLst>
                                    <p:animMotion origin="layout" path="M -3.54167E-6 -1.48148E-6 L 0.08555 0.43588 " pathEditMode="relative" rAng="0" ptsTypes="AA">
                                      <p:cBhvr>
                                        <p:cTn id="54" dur="1250" spd="-100000" fill="hold"/>
                                        <p:tgtEl>
                                          <p:spTgt spid="59"/>
                                        </p:tgtEl>
                                        <p:attrNameLst>
                                          <p:attrName>ppt_x</p:attrName>
                                          <p:attrName>ppt_y</p:attrName>
                                        </p:attrNameLst>
                                      </p:cBhvr>
                                      <p:rCtr x="4271" y="21782"/>
                                    </p:animMotion>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par>
                                <p:cTn id="59" presetID="22" presetClass="entr" presetSubtype="8"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left)">
                                      <p:cBhvr>
                                        <p:cTn id="61" dur="500"/>
                                        <p:tgtEl>
                                          <p:spTgt spid="49"/>
                                        </p:tgtEl>
                                      </p:cBhvr>
                                    </p:animEffect>
                                  </p:childTnLst>
                                </p:cTn>
                              </p:par>
                              <p:par>
                                <p:cTn id="62" presetID="22" presetClass="entr" presetSubtype="8"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par>
                                <p:cTn id="65" presetID="22" presetClass="entr" presetSubtype="8"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par>
                          <p:cTn id="68" fill="hold">
                            <p:stCondLst>
                              <p:cond delay="2000"/>
                            </p:stCondLst>
                            <p:childTnLst>
                              <p:par>
                                <p:cTn id="69" presetID="2" presetClass="entr" presetSubtype="2" decel="5330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750" fill="hold"/>
                                        <p:tgtEl>
                                          <p:spTgt spid="52"/>
                                        </p:tgtEl>
                                        <p:attrNameLst>
                                          <p:attrName>ppt_x</p:attrName>
                                        </p:attrNameLst>
                                      </p:cBhvr>
                                      <p:tavLst>
                                        <p:tav tm="0">
                                          <p:val>
                                            <p:strVal val="1+#ppt_w/2"/>
                                          </p:val>
                                        </p:tav>
                                        <p:tav tm="100000">
                                          <p:val>
                                            <p:strVal val="#ppt_x"/>
                                          </p:val>
                                        </p:tav>
                                      </p:tavLst>
                                    </p:anim>
                                    <p:anim calcmode="lin" valueType="num">
                                      <p:cBhvr additive="base">
                                        <p:cTn id="72" dur="750" fill="hold"/>
                                        <p:tgtEl>
                                          <p:spTgt spid="52"/>
                                        </p:tgtEl>
                                        <p:attrNameLst>
                                          <p:attrName>ppt_y</p:attrName>
                                        </p:attrNameLst>
                                      </p:cBhvr>
                                      <p:tavLst>
                                        <p:tav tm="0">
                                          <p:val>
                                            <p:strVal val="#ppt_y"/>
                                          </p:val>
                                        </p:tav>
                                        <p:tav tm="100000">
                                          <p:val>
                                            <p:strVal val="#ppt_y"/>
                                          </p:val>
                                        </p:tav>
                                      </p:tavLst>
                                    </p:anim>
                                  </p:childTnLst>
                                </p:cTn>
                              </p:par>
                              <p:par>
                                <p:cTn id="73" presetID="2" presetClass="entr" presetSubtype="2" decel="53300" fill="hold" grpId="0" nodeType="withEffect">
                                  <p:stCondLst>
                                    <p:cond delay="25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750" fill="hold"/>
                                        <p:tgtEl>
                                          <p:spTgt spid="53"/>
                                        </p:tgtEl>
                                        <p:attrNameLst>
                                          <p:attrName>ppt_x</p:attrName>
                                        </p:attrNameLst>
                                      </p:cBhvr>
                                      <p:tavLst>
                                        <p:tav tm="0">
                                          <p:val>
                                            <p:strVal val="1+#ppt_w/2"/>
                                          </p:val>
                                        </p:tav>
                                        <p:tav tm="100000">
                                          <p:val>
                                            <p:strVal val="#ppt_x"/>
                                          </p:val>
                                        </p:tav>
                                      </p:tavLst>
                                    </p:anim>
                                    <p:anim calcmode="lin" valueType="num">
                                      <p:cBhvr additive="base">
                                        <p:cTn id="76" dur="750" fill="hold"/>
                                        <p:tgtEl>
                                          <p:spTgt spid="53"/>
                                        </p:tgtEl>
                                        <p:attrNameLst>
                                          <p:attrName>ppt_y</p:attrName>
                                        </p:attrNameLst>
                                      </p:cBhvr>
                                      <p:tavLst>
                                        <p:tav tm="0">
                                          <p:val>
                                            <p:strVal val="#ppt_y"/>
                                          </p:val>
                                        </p:tav>
                                        <p:tav tm="100000">
                                          <p:val>
                                            <p:strVal val="#ppt_y"/>
                                          </p:val>
                                        </p:tav>
                                      </p:tavLst>
                                    </p:anim>
                                  </p:childTnLst>
                                </p:cTn>
                              </p:par>
                              <p:par>
                                <p:cTn id="77" presetID="2" presetClass="entr" presetSubtype="2" decel="53300" fill="hold" grpId="0" nodeType="withEffect">
                                  <p:stCondLst>
                                    <p:cond delay="50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750" fill="hold"/>
                                        <p:tgtEl>
                                          <p:spTgt spid="54"/>
                                        </p:tgtEl>
                                        <p:attrNameLst>
                                          <p:attrName>ppt_x</p:attrName>
                                        </p:attrNameLst>
                                      </p:cBhvr>
                                      <p:tavLst>
                                        <p:tav tm="0">
                                          <p:val>
                                            <p:strVal val="1+#ppt_w/2"/>
                                          </p:val>
                                        </p:tav>
                                        <p:tav tm="100000">
                                          <p:val>
                                            <p:strVal val="#ppt_x"/>
                                          </p:val>
                                        </p:tav>
                                      </p:tavLst>
                                    </p:anim>
                                    <p:anim calcmode="lin" valueType="num">
                                      <p:cBhvr additive="base">
                                        <p:cTn id="80" dur="750" fill="hold"/>
                                        <p:tgtEl>
                                          <p:spTgt spid="54"/>
                                        </p:tgtEl>
                                        <p:attrNameLst>
                                          <p:attrName>ppt_y</p:attrName>
                                        </p:attrNameLst>
                                      </p:cBhvr>
                                      <p:tavLst>
                                        <p:tav tm="0">
                                          <p:val>
                                            <p:strVal val="#ppt_y"/>
                                          </p:val>
                                        </p:tav>
                                        <p:tav tm="100000">
                                          <p:val>
                                            <p:strVal val="#ppt_y"/>
                                          </p:val>
                                        </p:tav>
                                      </p:tavLst>
                                    </p:anim>
                                  </p:childTnLst>
                                </p:cTn>
                              </p:par>
                              <p:par>
                                <p:cTn id="81" presetID="2" presetClass="entr" presetSubtype="2" decel="53300"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750" fill="hold"/>
                                        <p:tgtEl>
                                          <p:spTgt spid="55"/>
                                        </p:tgtEl>
                                        <p:attrNameLst>
                                          <p:attrName>ppt_x</p:attrName>
                                        </p:attrNameLst>
                                      </p:cBhvr>
                                      <p:tavLst>
                                        <p:tav tm="0">
                                          <p:val>
                                            <p:strVal val="1+#ppt_w/2"/>
                                          </p:val>
                                        </p:tav>
                                        <p:tav tm="100000">
                                          <p:val>
                                            <p:strVal val="#ppt_x"/>
                                          </p:val>
                                        </p:tav>
                                      </p:tavLst>
                                    </p:anim>
                                    <p:anim calcmode="lin" valueType="num">
                                      <p:cBhvr additive="base">
                                        <p:cTn id="84"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4" grpId="0" animBg="1"/>
      <p:bldP spid="45" grpId="0" animBg="1"/>
      <p:bldP spid="46" grpId="0" animBg="1"/>
      <p:bldP spid="47" grpId="0" animBg="1"/>
      <p:bldP spid="52" grpId="0"/>
      <p:bldP spid="53" grpId="0"/>
      <p:bldP spid="54" grpId="0"/>
      <p:bldP spid="55" grpId="0"/>
      <p:bldP spid="56" grpId="0" animBg="1"/>
      <p:bldP spid="56" grpId="1" animBg="1"/>
      <p:bldP spid="57" grpId="0" animBg="1"/>
      <p:bldP spid="57" grpId="1" animBg="1"/>
      <p:bldP spid="58" grpId="0" animBg="1"/>
      <p:bldP spid="58" grpId="1" animBg="1"/>
      <p:bldP spid="59" grpId="0" animBg="1"/>
      <p:bldP spid="5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2.5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可行性分析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Freeform 25"/>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rgbClr val="00B0F0"/>
          </a:solidFill>
          <a:ln>
            <a:noFill/>
          </a:ln>
        </p:spPr>
        <p:txBody>
          <a:bodyPr/>
          <a:lstStyle/>
          <a:p>
            <a:endParaRPr lang="zh-CN" altLang="en-US" sz="3200"/>
          </a:p>
        </p:txBody>
      </p:sp>
      <p:sp>
        <p:nvSpPr>
          <p:cNvPr id="47" name="Freeform 19"/>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rgbClr val="00B0F0"/>
          </a:solidFill>
          <a:ln>
            <a:noFill/>
          </a:ln>
        </p:spPr>
        <p:txBody>
          <a:bodyPr/>
          <a:lstStyle/>
          <a:p>
            <a:endParaRPr lang="zh-CN" altLang="en-US" sz="3200"/>
          </a:p>
        </p:txBody>
      </p:sp>
      <p:sp>
        <p:nvSpPr>
          <p:cNvPr id="48" name="Freeform 21"/>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rgbClr val="00B0F0"/>
          </a:solidFill>
          <a:ln>
            <a:noFill/>
          </a:ln>
        </p:spPr>
        <p:txBody>
          <a:bodyPr/>
          <a:lstStyle/>
          <a:p>
            <a:endParaRPr lang="zh-CN" altLang="en-US" sz="3200"/>
          </a:p>
        </p:txBody>
      </p:sp>
      <p:sp>
        <p:nvSpPr>
          <p:cNvPr id="49" name="Freeform 23"/>
          <p:cNvSpPr/>
          <p:nvPr/>
        </p:nvSpPr>
        <p:spPr bwMode="auto">
          <a:xfrm>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rgbClr val="00B0F0"/>
          </a:solidFill>
          <a:ln>
            <a:noFill/>
          </a:ln>
        </p:spPr>
        <p:txBody>
          <a:bodyPr/>
          <a:lstStyle/>
          <a:p>
            <a:endParaRPr lang="zh-CN" altLang="en-US" sz="3200"/>
          </a:p>
        </p:txBody>
      </p:sp>
      <p:sp>
        <p:nvSpPr>
          <p:cNvPr id="50" name="任意多边形 49"/>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rgbClr val="0070C0"/>
          </a:solidFill>
          <a:ln>
            <a:noFill/>
          </a:ln>
        </p:spPr>
        <p:txBody>
          <a:bodyPr wrap="square" anchor="ctr">
            <a:noAutofit/>
          </a:bodyPr>
          <a:lstStyle/>
          <a:p>
            <a:endParaRPr lang="zh-CN" altLang="en-US" sz="3200"/>
          </a:p>
        </p:txBody>
      </p:sp>
      <p:grpSp>
        <p:nvGrpSpPr>
          <p:cNvPr id="51" name="组合 19"/>
          <p:cNvGrpSpPr/>
          <p:nvPr/>
        </p:nvGrpSpPr>
        <p:grpSpPr bwMode="auto">
          <a:xfrm>
            <a:off x="7338484" y="1564453"/>
            <a:ext cx="3382736" cy="1093067"/>
            <a:chOff x="6894243" y="1864174"/>
            <a:chExt cx="2361693" cy="1093153"/>
          </a:xfrm>
        </p:grpSpPr>
        <p:sp>
          <p:nvSpPr>
            <p:cNvPr id="52" name="文本框 22"/>
            <p:cNvSpPr txBox="1">
              <a:spLocks noChangeArrowheads="1"/>
            </p:cNvSpPr>
            <p:nvPr/>
          </p:nvSpPr>
          <p:spPr bwMode="auto">
            <a:xfrm>
              <a:off x="6894244" y="1864174"/>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charset="-122"/>
                </a:defRPr>
              </a:lvl2pPr>
              <a:lvl3pPr marL="1143000" indent="-228600">
                <a:defRPr>
                  <a:latin typeface="Open Sans" panose="020B0606030504020204" pitchFamily="34" charset="0"/>
                  <a:ea typeface="冬青黑体简体中文 W3" charset="-122"/>
                </a:defRPr>
              </a:lvl3pPr>
              <a:lvl4pPr marL="1600200" indent="-228600">
                <a:defRPr>
                  <a:latin typeface="Open Sans" panose="020B0606030504020204" pitchFamily="34" charset="0"/>
                  <a:ea typeface="冬青黑体简体中文 W3" charset="-122"/>
                </a:defRPr>
              </a:lvl4pPr>
              <a:lvl5pPr marL="2057400" indent="-228600">
                <a:defRPr>
                  <a:latin typeface="Open Sans" panose="020B0606030504020204" pitchFamily="34" charset="0"/>
                  <a:ea typeface="冬青黑体简体中文 W3" charset="-122"/>
                </a:defRPr>
              </a:lvl5pPr>
              <a:lvl6pPr marL="2514600" indent="-228600" fontAlgn="base">
                <a:spcBef>
                  <a:spcPct val="0"/>
                </a:spcBef>
                <a:spcAft>
                  <a:spcPct val="0"/>
                </a:spcAft>
                <a:defRPr>
                  <a:latin typeface="Open Sans" panose="020B0606030504020204" pitchFamily="34" charset="0"/>
                  <a:ea typeface="冬青黑体简体中文 W3" charset="-122"/>
                </a:defRPr>
              </a:lvl6pPr>
              <a:lvl7pPr marL="2971800" indent="-228600" fontAlgn="base">
                <a:spcBef>
                  <a:spcPct val="0"/>
                </a:spcBef>
                <a:spcAft>
                  <a:spcPct val="0"/>
                </a:spcAft>
                <a:defRPr>
                  <a:latin typeface="Open Sans" panose="020B0606030504020204" pitchFamily="34" charset="0"/>
                  <a:ea typeface="冬青黑体简体中文 W3" charset="-122"/>
                </a:defRPr>
              </a:lvl7pPr>
              <a:lvl8pPr marL="3429000" indent="-228600" fontAlgn="base">
                <a:spcBef>
                  <a:spcPct val="0"/>
                </a:spcBef>
                <a:spcAft>
                  <a:spcPct val="0"/>
                </a:spcAft>
                <a:defRPr>
                  <a:latin typeface="Open Sans" panose="020B0606030504020204" pitchFamily="34" charset="0"/>
                  <a:ea typeface="冬青黑体简体中文 W3" charset="-122"/>
                </a:defRPr>
              </a:lvl8pPr>
              <a:lvl9pPr marL="3886200" indent="-228600" fontAlgn="base">
                <a:spcBef>
                  <a:spcPct val="0"/>
                </a:spcBef>
                <a:spcAft>
                  <a:spcPct val="0"/>
                </a:spcAft>
                <a:defRPr>
                  <a:latin typeface="Open Sans" panose="020B0606030504020204" pitchFamily="34" charset="0"/>
                  <a:ea typeface="冬青黑体简体中文 W3" charset="-122"/>
                </a:defRPr>
              </a:lvl9pPr>
            </a:lstStyle>
            <a:p>
              <a:r>
                <a:rPr lang="zh-CN" altLang="en-US" dirty="0"/>
                <a:t>添加文本标题</a:t>
              </a:r>
              <a:endParaRPr lang="zh-CN" altLang="en-US" dirty="0"/>
            </a:p>
          </p:txBody>
        </p:sp>
        <p:sp>
          <p:nvSpPr>
            <p:cNvPr id="53" name="矩形 21"/>
            <p:cNvSpPr>
              <a:spLocks noChangeArrowheads="1"/>
            </p:cNvSpPr>
            <p:nvPr/>
          </p:nvSpPr>
          <p:spPr bwMode="auto">
            <a:xfrm>
              <a:off x="6894243" y="2249514"/>
              <a:ext cx="2361693" cy="7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endParaRPr lang="en-US" altLang="zh-CN" sz="1335"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4" name="组合 19"/>
          <p:cNvGrpSpPr/>
          <p:nvPr/>
        </p:nvGrpSpPr>
        <p:grpSpPr bwMode="auto">
          <a:xfrm>
            <a:off x="8596087" y="4422061"/>
            <a:ext cx="3382736" cy="1147765"/>
            <a:chOff x="6894243" y="1809472"/>
            <a:chExt cx="2361693" cy="1147855"/>
          </a:xfrm>
        </p:grpSpPr>
        <p:sp>
          <p:nvSpPr>
            <p:cNvPr id="55" name="文本框 22"/>
            <p:cNvSpPr txBox="1">
              <a:spLocks noChangeArrowheads="1"/>
            </p:cNvSpPr>
            <p:nvPr/>
          </p:nvSpPr>
          <p:spPr bwMode="auto">
            <a:xfrm>
              <a:off x="6894244" y="1809472"/>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charset="-122"/>
                </a:defRPr>
              </a:lvl2pPr>
              <a:lvl3pPr marL="1143000" indent="-228600">
                <a:defRPr>
                  <a:latin typeface="Open Sans" panose="020B0606030504020204" pitchFamily="34" charset="0"/>
                  <a:ea typeface="冬青黑体简体中文 W3" charset="-122"/>
                </a:defRPr>
              </a:lvl3pPr>
              <a:lvl4pPr marL="1600200" indent="-228600">
                <a:defRPr>
                  <a:latin typeface="Open Sans" panose="020B0606030504020204" pitchFamily="34" charset="0"/>
                  <a:ea typeface="冬青黑体简体中文 W3" charset="-122"/>
                </a:defRPr>
              </a:lvl4pPr>
              <a:lvl5pPr marL="2057400" indent="-228600">
                <a:defRPr>
                  <a:latin typeface="Open Sans" panose="020B0606030504020204" pitchFamily="34" charset="0"/>
                  <a:ea typeface="冬青黑体简体中文 W3" charset="-122"/>
                </a:defRPr>
              </a:lvl5pPr>
              <a:lvl6pPr marL="2514600" indent="-228600" fontAlgn="base">
                <a:spcBef>
                  <a:spcPct val="0"/>
                </a:spcBef>
                <a:spcAft>
                  <a:spcPct val="0"/>
                </a:spcAft>
                <a:defRPr>
                  <a:latin typeface="Open Sans" panose="020B0606030504020204" pitchFamily="34" charset="0"/>
                  <a:ea typeface="冬青黑体简体中文 W3" charset="-122"/>
                </a:defRPr>
              </a:lvl6pPr>
              <a:lvl7pPr marL="2971800" indent="-228600" fontAlgn="base">
                <a:spcBef>
                  <a:spcPct val="0"/>
                </a:spcBef>
                <a:spcAft>
                  <a:spcPct val="0"/>
                </a:spcAft>
                <a:defRPr>
                  <a:latin typeface="Open Sans" panose="020B0606030504020204" pitchFamily="34" charset="0"/>
                  <a:ea typeface="冬青黑体简体中文 W3" charset="-122"/>
                </a:defRPr>
              </a:lvl7pPr>
              <a:lvl8pPr marL="3429000" indent="-228600" fontAlgn="base">
                <a:spcBef>
                  <a:spcPct val="0"/>
                </a:spcBef>
                <a:spcAft>
                  <a:spcPct val="0"/>
                </a:spcAft>
                <a:defRPr>
                  <a:latin typeface="Open Sans" panose="020B0606030504020204" pitchFamily="34" charset="0"/>
                  <a:ea typeface="冬青黑体简体中文 W3" charset="-122"/>
                </a:defRPr>
              </a:lvl8pPr>
              <a:lvl9pPr marL="3886200" indent="-228600" fontAlgn="base">
                <a:spcBef>
                  <a:spcPct val="0"/>
                </a:spcBef>
                <a:spcAft>
                  <a:spcPct val="0"/>
                </a:spcAft>
                <a:defRPr>
                  <a:latin typeface="Open Sans" panose="020B0606030504020204" pitchFamily="34" charset="0"/>
                  <a:ea typeface="冬青黑体简体中文 W3" charset="-122"/>
                </a:defRPr>
              </a:lvl9pPr>
            </a:lstStyle>
            <a:p>
              <a:r>
                <a:rPr lang="zh-CN" altLang="en-US" dirty="0"/>
                <a:t>添加文本标题</a:t>
              </a:r>
              <a:endParaRPr lang="zh-CN" altLang="en-US" dirty="0"/>
            </a:p>
          </p:txBody>
        </p:sp>
        <p:sp>
          <p:nvSpPr>
            <p:cNvPr id="56" name="矩形 21"/>
            <p:cNvSpPr>
              <a:spLocks noChangeArrowheads="1"/>
            </p:cNvSpPr>
            <p:nvPr/>
          </p:nvSpPr>
          <p:spPr bwMode="auto">
            <a:xfrm>
              <a:off x="6894243" y="2249514"/>
              <a:ext cx="2361693" cy="7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endParaRPr lang="en-US" altLang="zh-CN" sz="1335"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1110947" y="1884968"/>
            <a:ext cx="3382736" cy="1204798"/>
            <a:chOff x="6894243" y="1752440"/>
            <a:chExt cx="2361693" cy="1204887"/>
          </a:xfrm>
        </p:grpSpPr>
        <p:sp>
          <p:nvSpPr>
            <p:cNvPr id="58" name="文本框 57"/>
            <p:cNvSpPr txBox="1">
              <a:spLocks noChangeArrowheads="1"/>
            </p:cNvSpPr>
            <p:nvPr/>
          </p:nvSpPr>
          <p:spPr bwMode="auto">
            <a:xfrm>
              <a:off x="8004836" y="1752440"/>
              <a:ext cx="1251100"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r">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添加文本标题</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矩形 58"/>
            <p:cNvSpPr>
              <a:spLocks noChangeArrowheads="1"/>
            </p:cNvSpPr>
            <p:nvPr/>
          </p:nvSpPr>
          <p:spPr bwMode="auto">
            <a:xfrm>
              <a:off x="6894243" y="2249514"/>
              <a:ext cx="2361693" cy="7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添加适当文字</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一页文字不要超</a:t>
              </a: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200</a:t>
              </a:r>
              <a:endParaRPr lang="en-US" altLang="zh-CN" sz="1335"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bwMode="auto">
          <a:xfrm>
            <a:off x="214949" y="4441112"/>
            <a:ext cx="3382736" cy="1093385"/>
            <a:chOff x="6894243" y="1828524"/>
            <a:chExt cx="2361693" cy="1093470"/>
          </a:xfrm>
        </p:grpSpPr>
        <p:sp>
          <p:nvSpPr>
            <p:cNvPr id="61" name="文本框 22"/>
            <p:cNvSpPr txBox="1">
              <a:spLocks noChangeArrowheads="1"/>
            </p:cNvSpPr>
            <p:nvPr/>
          </p:nvSpPr>
          <p:spPr bwMode="auto">
            <a:xfrm>
              <a:off x="8004836" y="1828524"/>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charset="-122"/>
                </a:defRPr>
              </a:lvl2pPr>
              <a:lvl3pPr marL="1143000" indent="-228600">
                <a:defRPr>
                  <a:latin typeface="Open Sans" panose="020B0606030504020204" pitchFamily="34" charset="0"/>
                  <a:ea typeface="冬青黑体简体中文 W3" charset="-122"/>
                </a:defRPr>
              </a:lvl3pPr>
              <a:lvl4pPr marL="1600200" indent="-228600">
                <a:defRPr>
                  <a:latin typeface="Open Sans" panose="020B0606030504020204" pitchFamily="34" charset="0"/>
                  <a:ea typeface="冬青黑体简体中文 W3" charset="-122"/>
                </a:defRPr>
              </a:lvl4pPr>
              <a:lvl5pPr marL="2057400" indent="-228600">
                <a:defRPr>
                  <a:latin typeface="Open Sans" panose="020B0606030504020204" pitchFamily="34" charset="0"/>
                  <a:ea typeface="冬青黑体简体中文 W3" charset="-122"/>
                </a:defRPr>
              </a:lvl5pPr>
              <a:lvl6pPr marL="2514600" indent="-228600" fontAlgn="base">
                <a:spcBef>
                  <a:spcPct val="0"/>
                </a:spcBef>
                <a:spcAft>
                  <a:spcPct val="0"/>
                </a:spcAft>
                <a:defRPr>
                  <a:latin typeface="Open Sans" panose="020B0606030504020204" pitchFamily="34" charset="0"/>
                  <a:ea typeface="冬青黑体简体中文 W3" charset="-122"/>
                </a:defRPr>
              </a:lvl6pPr>
              <a:lvl7pPr marL="2971800" indent="-228600" fontAlgn="base">
                <a:spcBef>
                  <a:spcPct val="0"/>
                </a:spcBef>
                <a:spcAft>
                  <a:spcPct val="0"/>
                </a:spcAft>
                <a:defRPr>
                  <a:latin typeface="Open Sans" panose="020B0606030504020204" pitchFamily="34" charset="0"/>
                  <a:ea typeface="冬青黑体简体中文 W3" charset="-122"/>
                </a:defRPr>
              </a:lvl7pPr>
              <a:lvl8pPr marL="3429000" indent="-228600" fontAlgn="base">
                <a:spcBef>
                  <a:spcPct val="0"/>
                </a:spcBef>
                <a:spcAft>
                  <a:spcPct val="0"/>
                </a:spcAft>
                <a:defRPr>
                  <a:latin typeface="Open Sans" panose="020B0606030504020204" pitchFamily="34" charset="0"/>
                  <a:ea typeface="冬青黑体简体中文 W3" charset="-122"/>
                </a:defRPr>
              </a:lvl8pPr>
              <a:lvl9pPr marL="3886200" indent="-228600" fontAlgn="base">
                <a:spcBef>
                  <a:spcPct val="0"/>
                </a:spcBef>
                <a:spcAft>
                  <a:spcPct val="0"/>
                </a:spcAft>
                <a:defRPr>
                  <a:latin typeface="Open Sans" panose="020B0606030504020204" pitchFamily="34" charset="0"/>
                  <a:ea typeface="冬青黑体简体中文 W3" charset="-122"/>
                </a:defRPr>
              </a:lvl9pPr>
            </a:lstStyle>
            <a:p>
              <a:r>
                <a:rPr lang="zh-CN" altLang="en-US" dirty="0"/>
                <a:t>添加文本标题</a:t>
              </a:r>
              <a:endParaRPr lang="zh-CN" altLang="en-US" dirty="0"/>
            </a:p>
          </p:txBody>
        </p:sp>
        <p:sp>
          <p:nvSpPr>
            <p:cNvPr id="62" name="矩形 61"/>
            <p:cNvSpPr>
              <a:spLocks noChangeArrowheads="1"/>
            </p:cNvSpPr>
            <p:nvPr/>
          </p:nvSpPr>
          <p:spPr bwMode="auto">
            <a:xfrm>
              <a:off x="6894243" y="2249514"/>
              <a:ext cx="2361693" cy="67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r">
                <a:lnSpc>
                  <a:spcPct val="150000"/>
                </a:lnSpc>
                <a:defRPr/>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rPr>
                <a:t>亮亮图文旗舰店</a:t>
              </a:r>
              <a:endPar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lnSpc>
                  <a:spcPct val="150000"/>
                </a:lnSpc>
                <a:defRPr/>
              </a:pPr>
              <a:r>
                <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rPr>
                <a:t>https://liangliangtuwen.tmall.com</a:t>
              </a:r>
              <a:endPar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53" presetClass="entr" presetSubtype="16" fill="hold" grpId="0" nodeType="withEffect">
                                  <p:stCondLst>
                                    <p:cond delay="50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childTnLst>
                          </p:cTn>
                        </p:par>
                        <p:par>
                          <p:cTn id="38" fill="hold">
                            <p:stCondLst>
                              <p:cond delay="1500"/>
                            </p:stCondLst>
                            <p:childTnLst>
                              <p:par>
                                <p:cTn id="39" presetID="2" presetClass="entr" presetSubtype="2" decel="53300"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750" fill="hold"/>
                                        <p:tgtEl>
                                          <p:spTgt spid="51"/>
                                        </p:tgtEl>
                                        <p:attrNameLst>
                                          <p:attrName>ppt_x</p:attrName>
                                        </p:attrNameLst>
                                      </p:cBhvr>
                                      <p:tavLst>
                                        <p:tav tm="0">
                                          <p:val>
                                            <p:strVal val="1+#ppt_w/2"/>
                                          </p:val>
                                        </p:tav>
                                        <p:tav tm="100000">
                                          <p:val>
                                            <p:strVal val="#ppt_x"/>
                                          </p:val>
                                        </p:tav>
                                      </p:tavLst>
                                    </p:anim>
                                    <p:anim calcmode="lin" valueType="num">
                                      <p:cBhvr additive="base">
                                        <p:cTn id="42" dur="750" fill="hold"/>
                                        <p:tgtEl>
                                          <p:spTgt spid="51"/>
                                        </p:tgtEl>
                                        <p:attrNameLst>
                                          <p:attrName>ppt_y</p:attrName>
                                        </p:attrNameLst>
                                      </p:cBhvr>
                                      <p:tavLst>
                                        <p:tav tm="0">
                                          <p:val>
                                            <p:strVal val="#ppt_y"/>
                                          </p:val>
                                        </p:tav>
                                        <p:tav tm="100000">
                                          <p:val>
                                            <p:strVal val="#ppt_y"/>
                                          </p:val>
                                        </p:tav>
                                      </p:tavLst>
                                    </p:anim>
                                  </p:childTnLst>
                                </p:cTn>
                              </p:par>
                              <p:par>
                                <p:cTn id="43" presetID="2" presetClass="entr" presetSubtype="8" decel="5330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750" fill="hold"/>
                                        <p:tgtEl>
                                          <p:spTgt spid="57"/>
                                        </p:tgtEl>
                                        <p:attrNameLst>
                                          <p:attrName>ppt_x</p:attrName>
                                        </p:attrNameLst>
                                      </p:cBhvr>
                                      <p:tavLst>
                                        <p:tav tm="0">
                                          <p:val>
                                            <p:strVal val="0-#ppt_w/2"/>
                                          </p:val>
                                        </p:tav>
                                        <p:tav tm="100000">
                                          <p:val>
                                            <p:strVal val="#ppt_x"/>
                                          </p:val>
                                        </p:tav>
                                      </p:tavLst>
                                    </p:anim>
                                    <p:anim calcmode="lin" valueType="num">
                                      <p:cBhvr additive="base">
                                        <p:cTn id="46" dur="750" fill="hold"/>
                                        <p:tgtEl>
                                          <p:spTgt spid="57"/>
                                        </p:tgtEl>
                                        <p:attrNameLst>
                                          <p:attrName>ppt_y</p:attrName>
                                        </p:attrNameLst>
                                      </p:cBhvr>
                                      <p:tavLst>
                                        <p:tav tm="0">
                                          <p:val>
                                            <p:strVal val="#ppt_y"/>
                                          </p:val>
                                        </p:tav>
                                        <p:tav tm="100000">
                                          <p:val>
                                            <p:strVal val="#ppt_y"/>
                                          </p:val>
                                        </p:tav>
                                      </p:tavLst>
                                    </p:anim>
                                  </p:childTnLst>
                                </p:cTn>
                              </p:par>
                              <p:par>
                                <p:cTn id="47" presetID="2" presetClass="entr" presetSubtype="2" decel="53300" fill="hold" nodeType="withEffect">
                                  <p:stCondLst>
                                    <p:cond delay="50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750" fill="hold"/>
                                        <p:tgtEl>
                                          <p:spTgt spid="54"/>
                                        </p:tgtEl>
                                        <p:attrNameLst>
                                          <p:attrName>ppt_x</p:attrName>
                                        </p:attrNameLst>
                                      </p:cBhvr>
                                      <p:tavLst>
                                        <p:tav tm="0">
                                          <p:val>
                                            <p:strVal val="1+#ppt_w/2"/>
                                          </p:val>
                                        </p:tav>
                                        <p:tav tm="100000">
                                          <p:val>
                                            <p:strVal val="#ppt_x"/>
                                          </p:val>
                                        </p:tav>
                                      </p:tavLst>
                                    </p:anim>
                                    <p:anim calcmode="lin" valueType="num">
                                      <p:cBhvr additive="base">
                                        <p:cTn id="50" dur="750" fill="hold"/>
                                        <p:tgtEl>
                                          <p:spTgt spid="54"/>
                                        </p:tgtEl>
                                        <p:attrNameLst>
                                          <p:attrName>ppt_y</p:attrName>
                                        </p:attrNameLst>
                                      </p:cBhvr>
                                      <p:tavLst>
                                        <p:tav tm="0">
                                          <p:val>
                                            <p:strVal val="#ppt_y"/>
                                          </p:val>
                                        </p:tav>
                                        <p:tav tm="100000">
                                          <p:val>
                                            <p:strVal val="#ppt_y"/>
                                          </p:val>
                                        </p:tav>
                                      </p:tavLst>
                                    </p:anim>
                                  </p:childTnLst>
                                </p:cTn>
                              </p:par>
                              <p:par>
                                <p:cTn id="51" presetID="2" presetClass="entr" presetSubtype="8" decel="53300" fill="hold" nodeType="withEffect">
                                  <p:stCondLst>
                                    <p:cond delay="5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750" fill="hold"/>
                                        <p:tgtEl>
                                          <p:spTgt spid="60"/>
                                        </p:tgtEl>
                                        <p:attrNameLst>
                                          <p:attrName>ppt_x</p:attrName>
                                        </p:attrNameLst>
                                      </p:cBhvr>
                                      <p:tavLst>
                                        <p:tav tm="0">
                                          <p:val>
                                            <p:strVal val="0-#ppt_w/2"/>
                                          </p:val>
                                        </p:tav>
                                        <p:tav tm="100000">
                                          <p:val>
                                            <p:strVal val="#ppt_x"/>
                                          </p:val>
                                        </p:tav>
                                      </p:tavLst>
                                    </p:anim>
                                    <p:anim calcmode="lin" valueType="num">
                                      <p:cBhvr additive="base">
                                        <p:cTn id="54" dur="7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6" grpId="0" animBg="1"/>
      <p:bldP spid="47" grpId="0" animBg="1"/>
      <p:bldP spid="48"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关键技术难点</a:t>
            </a:r>
            <a:endParaRPr lang="zh-CN" altLang="en-US" sz="4000" b="1" spc="600" dirty="0">
              <a:solidFill>
                <a:srgbClr val="0070C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6490" y="114762"/>
            <a:ext cx="1967014" cy="528946"/>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关键技术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bwMode="auto">
          <a:xfrm>
            <a:off x="1970530" y="3033836"/>
            <a:ext cx="4444392" cy="1498040"/>
            <a:chOff x="1334679" y="2997346"/>
            <a:chExt cx="3527313" cy="1188323"/>
          </a:xfrm>
          <a:solidFill>
            <a:srgbClr val="0070C0"/>
          </a:solidFill>
        </p:grpSpPr>
        <p:sp>
          <p:nvSpPr>
            <p:cNvPr id="63"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64"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65" name="任意多边形 64"/>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66" name="任意多边形 65"/>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grpSp>
      <p:grpSp>
        <p:nvGrpSpPr>
          <p:cNvPr id="67" name="组合 66"/>
          <p:cNvGrpSpPr/>
          <p:nvPr/>
        </p:nvGrpSpPr>
        <p:grpSpPr>
          <a:xfrm>
            <a:off x="6004884" y="3705855"/>
            <a:ext cx="4138367" cy="1158032"/>
            <a:chOff x="4287378" y="2371018"/>
            <a:chExt cx="3103775" cy="868524"/>
          </a:xfrm>
          <a:solidFill>
            <a:srgbClr val="0070C0"/>
          </a:solidFill>
        </p:grpSpPr>
        <p:sp>
          <p:nvSpPr>
            <p:cNvPr id="68" name="任意多边形 67"/>
            <p:cNvSpPr/>
            <p:nvPr/>
          </p:nvSpPr>
          <p:spPr>
            <a:xfrm>
              <a:off x="6299056" y="2438519"/>
              <a:ext cx="214519" cy="405011"/>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nvGrpSpPr>
            <p:cNvPr id="69" name="组合 68"/>
            <p:cNvGrpSpPr/>
            <p:nvPr/>
          </p:nvGrpSpPr>
          <p:grpSpPr>
            <a:xfrm>
              <a:off x="4287378" y="2371018"/>
              <a:ext cx="3103775" cy="868524"/>
              <a:chOff x="4287378" y="2371018"/>
              <a:chExt cx="3103775" cy="868524"/>
            </a:xfrm>
            <a:grpFill/>
          </p:grpSpPr>
          <p:sp>
            <p:nvSpPr>
              <p:cNvPr id="71" name="Freeform 7"/>
              <p:cNvSpPr/>
              <p:nvPr/>
            </p:nvSpPr>
            <p:spPr bwMode="auto">
              <a:xfrm>
                <a:off x="4287378" y="2371018"/>
                <a:ext cx="3103775" cy="868524"/>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sp>
            <p:nvSpPr>
              <p:cNvPr id="72" name="Freeform 7"/>
              <p:cNvSpPr/>
              <p:nvPr/>
            </p:nvSpPr>
            <p:spPr bwMode="auto">
              <a:xfrm>
                <a:off x="4287378" y="2371018"/>
                <a:ext cx="3103775" cy="634517"/>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sp>
          <p:nvSpPr>
            <p:cNvPr id="70" name="任意多边形 69"/>
            <p:cNvSpPr/>
            <p:nvPr/>
          </p:nvSpPr>
          <p:spPr>
            <a:xfrm>
              <a:off x="6909611" y="2762529"/>
              <a:ext cx="214520" cy="351010"/>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sp>
        <p:nvSpPr>
          <p:cNvPr id="73" name="文本框 112"/>
          <p:cNvSpPr txBox="1"/>
          <p:nvPr/>
        </p:nvSpPr>
        <p:spPr>
          <a:xfrm>
            <a:off x="7728528" y="2197630"/>
            <a:ext cx="3120000" cy="1255037"/>
          </a:xfrm>
          <a:prstGeom prst="rect">
            <a:avLst/>
          </a:prstGeom>
          <a:noFill/>
        </p:spPr>
        <p:txBody>
          <a:bodyPr wrap="square" lIns="115203" tIns="57601" rIns="115203" bIns="57601">
            <a:spAutoFit/>
          </a:bodyPr>
          <a:lstStyle/>
          <a:p>
            <a:pPr>
              <a:lnSpc>
                <a:spcPct val="150000"/>
              </a:lnSpc>
              <a:defRPr/>
            </a:pPr>
            <a:r>
              <a:rPr lang="zh-CN" altLang="en-US" sz="1735" b="1" dirty="0">
                <a:solidFill>
                  <a:schemeClr val="tx1">
                    <a:lumMod val="65000"/>
                    <a:lumOff val="35000"/>
                  </a:schemeClr>
                </a:solidFill>
                <a:latin typeface="微软雅黑" panose="020B0503020204020204" pitchFamily="34" charset="-122"/>
                <a:ea typeface="微软雅黑" panose="020B0503020204020204" pitchFamily="34" charset="-122"/>
              </a:rPr>
              <a:t>关键技术二</a:t>
            </a:r>
            <a:endParaRPr lang="en-US" altLang="zh-CN" sz="1735"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a:t>
            </a:r>
            <a:endPar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4" name="文本框 115"/>
          <p:cNvSpPr txBox="1"/>
          <p:nvPr/>
        </p:nvSpPr>
        <p:spPr>
          <a:xfrm>
            <a:off x="1536187" y="4789918"/>
            <a:ext cx="3120000" cy="1950675"/>
          </a:xfrm>
          <a:prstGeom prst="rect">
            <a:avLst/>
          </a:prstGeom>
          <a:noFill/>
        </p:spPr>
        <p:txBody>
          <a:bodyPr wrap="square" lIns="115203" tIns="57601" rIns="115203" bIns="57601">
            <a:spAutoFit/>
          </a:bodyPr>
          <a:lstStyle/>
          <a:p>
            <a:pPr lvl="0" algn="r">
              <a:lnSpc>
                <a:spcPct val="150000"/>
              </a:lnSpc>
              <a:defRPr/>
            </a:pPr>
            <a:r>
              <a:rPr lang="zh-CN" altLang="en-US" sz="1735" b="1" dirty="0">
                <a:solidFill>
                  <a:prstClr val="black">
                    <a:lumMod val="65000"/>
                    <a:lumOff val="35000"/>
                  </a:prstClr>
                </a:solidFill>
                <a:latin typeface="微软雅黑" panose="020B0503020204020204" pitchFamily="34" charset="-122"/>
                <a:ea typeface="微软雅黑" panose="020B0503020204020204" pitchFamily="34" charset="-122"/>
              </a:rPr>
              <a:t>关键技术三</a:t>
            </a:r>
            <a:endParaRPr lang="en-US" altLang="zh-CN" sz="1735" b="1" dirty="0">
              <a:solidFill>
                <a:prstClr val="black">
                  <a:lumMod val="65000"/>
                  <a:lumOff val="35000"/>
                </a:prstClr>
              </a:solidFill>
              <a:latin typeface="微软雅黑" panose="020B0503020204020204" pitchFamily="34" charset="-122"/>
              <a:ea typeface="微软雅黑" panose="020B0503020204020204" pitchFamily="34" charset="-122"/>
            </a:endParaRPr>
          </a:p>
          <a:p>
            <a:pPr lvl="0" algn="r">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更多资源请加哈工大资源分享</a:t>
            </a:r>
            <a:r>
              <a:rPr lang="en-US" altLang="zh-CN" sz="1600" dirty="0" err="1">
                <a:solidFill>
                  <a:prstClr val="black">
                    <a:lumMod val="75000"/>
                    <a:lumOff val="25000"/>
                  </a:prstClr>
                </a:solidFill>
                <a:latin typeface="微软雅黑" panose="020B0503020204020204" pitchFamily="34" charset="-122"/>
                <a:ea typeface="微软雅黑" panose="020B0503020204020204" pitchFamily="34" charset="-122"/>
              </a:rPr>
              <a:t>qq</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群 </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626648181</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lvl="0" algn="r">
              <a:lnSpc>
                <a:spcPct val="150000"/>
              </a:lnSpc>
              <a:defRPr/>
            </a:pP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lvl="0" algn="r">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或者</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QQ2842305604</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5" name="任意多边形 74"/>
          <p:cNvSpPr/>
          <p:nvPr/>
        </p:nvSpPr>
        <p:spPr>
          <a:xfrm>
            <a:off x="4960792" y="229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rgbClr val="00B0F0"/>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6" name="任意多边形 75"/>
          <p:cNvSpPr/>
          <p:nvPr/>
        </p:nvSpPr>
        <p:spPr>
          <a:xfrm flipH="1">
            <a:off x="6832957" y="277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rgbClr val="00B0F0"/>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7" name="任意多边形 76"/>
          <p:cNvSpPr/>
          <p:nvPr/>
        </p:nvSpPr>
        <p:spPr>
          <a:xfrm flipH="1" flipV="1">
            <a:off x="6832957" y="4765132"/>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rgbClr val="00B0F0"/>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8" name="任意多边形 77"/>
          <p:cNvSpPr/>
          <p:nvPr/>
        </p:nvSpPr>
        <p:spPr>
          <a:xfrm flipV="1">
            <a:off x="4960792" y="4238528"/>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rgbClr val="00B0F0"/>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79" name="文本框 112"/>
          <p:cNvSpPr txBox="1"/>
          <p:nvPr/>
        </p:nvSpPr>
        <p:spPr>
          <a:xfrm>
            <a:off x="7728528" y="5306525"/>
            <a:ext cx="3120000" cy="1255037"/>
          </a:xfrm>
          <a:prstGeom prst="rect">
            <a:avLst/>
          </a:prstGeom>
          <a:noFill/>
        </p:spPr>
        <p:txBody>
          <a:bodyPr wrap="square" lIns="115203" tIns="57601" rIns="115203" bIns="57601">
            <a:spAutoFit/>
          </a:bodyPr>
          <a:lstStyle/>
          <a:p>
            <a:pPr>
              <a:lnSpc>
                <a:spcPct val="150000"/>
              </a:lnSpc>
              <a:defRPr/>
            </a:pPr>
            <a:r>
              <a:rPr lang="zh-CN" altLang="en-US" sz="1735" b="1" dirty="0">
                <a:solidFill>
                  <a:schemeClr val="tx1">
                    <a:lumMod val="65000"/>
                    <a:lumOff val="35000"/>
                  </a:schemeClr>
                </a:solidFill>
                <a:latin typeface="微软雅黑" panose="020B0503020204020204" pitchFamily="34" charset="-122"/>
                <a:ea typeface="微软雅黑" panose="020B0503020204020204" pitchFamily="34" charset="-122"/>
              </a:rPr>
              <a:t>关键技术四</a:t>
            </a:r>
            <a:endParaRPr lang="en-US" altLang="zh-CN" sz="1735"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a:t>
            </a:r>
            <a:endPar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0" name="文本框 115"/>
          <p:cNvSpPr txBox="1"/>
          <p:nvPr/>
        </p:nvSpPr>
        <p:spPr>
          <a:xfrm>
            <a:off x="1536187" y="1658120"/>
            <a:ext cx="3120000" cy="1255037"/>
          </a:xfrm>
          <a:prstGeom prst="rect">
            <a:avLst/>
          </a:prstGeom>
          <a:noFill/>
        </p:spPr>
        <p:txBody>
          <a:bodyPr wrap="square" lIns="115203" tIns="57601" rIns="115203" bIns="57601">
            <a:spAutoFit/>
          </a:bodyPr>
          <a:lstStyle/>
          <a:p>
            <a:pPr lvl="0" algn="r">
              <a:lnSpc>
                <a:spcPct val="150000"/>
              </a:lnSpc>
              <a:defRPr/>
            </a:pPr>
            <a:r>
              <a:rPr lang="zh-CN" altLang="en-US" sz="1735" b="1" dirty="0">
                <a:solidFill>
                  <a:prstClr val="black">
                    <a:lumMod val="65000"/>
                    <a:lumOff val="35000"/>
                  </a:prstClr>
                </a:solidFill>
                <a:latin typeface="微软雅黑" panose="020B0503020204020204" pitchFamily="34" charset="-122"/>
                <a:ea typeface="微软雅黑" panose="020B0503020204020204" pitchFamily="34" charset="-122"/>
              </a:rPr>
              <a:t>关键技术一</a:t>
            </a:r>
            <a:endParaRPr lang="en-US" altLang="zh-CN" sz="1735" b="1" dirty="0">
              <a:solidFill>
                <a:prstClr val="black">
                  <a:lumMod val="65000"/>
                  <a:lumOff val="35000"/>
                </a:prstClr>
              </a:solidFill>
              <a:latin typeface="微软雅黑" panose="020B0503020204020204" pitchFamily="34" charset="-122"/>
              <a:ea typeface="微软雅黑" panose="020B0503020204020204" pitchFamily="34" charset="-122"/>
            </a:endParaRPr>
          </a:p>
          <a:p>
            <a:pPr lvl="0" algn="r">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添加适当的文字，一页的文字最好不要超过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a:t>
            </a:r>
            <a:endPar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par>
                                <p:cTn id="21" presetID="22" presetClass="entr" presetSubtype="2"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right)">
                                      <p:cBhvr>
                                        <p:cTn id="23" dur="500"/>
                                        <p:tgtEl>
                                          <p:spTgt spid="62"/>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down)">
                                      <p:cBhvr>
                                        <p:cTn id="27" dur="500"/>
                                        <p:tgtEl>
                                          <p:spTgt spid="7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up)">
                                      <p:cBhvr>
                                        <p:cTn id="30" dur="500"/>
                                        <p:tgtEl>
                                          <p:spTgt spid="78"/>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left)">
                                      <p:cBhvr>
                                        <p:cTn id="34" dur="500"/>
                                        <p:tgtEl>
                                          <p:spTgt spid="73"/>
                                        </p:tgtEl>
                                      </p:cBhvr>
                                    </p:animEffect>
                                  </p:childTnLst>
                                </p:cTn>
                              </p:par>
                            </p:childTnLst>
                          </p:cTn>
                        </p:par>
                        <p:par>
                          <p:cTn id="35" fill="hold">
                            <p:stCondLst>
                              <p:cond delay="2500"/>
                            </p:stCondLst>
                            <p:childTnLst>
                              <p:par>
                                <p:cTn id="36" presetID="22" presetClass="entr" presetSubtype="2"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right)">
                                      <p:cBhvr>
                                        <p:cTn id="38" dur="500"/>
                                        <p:tgtEl>
                                          <p:spTgt spid="74"/>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up)">
                                      <p:cBhvr>
                                        <p:cTn id="45" dur="500"/>
                                        <p:tgtEl>
                                          <p:spTgt spid="77"/>
                                        </p:tgtEl>
                                      </p:cBhvr>
                                    </p:animEffect>
                                  </p:childTnLst>
                                </p:cTn>
                              </p:par>
                            </p:childTnLst>
                          </p:cTn>
                        </p:par>
                        <p:par>
                          <p:cTn id="46" fill="hold">
                            <p:stCondLst>
                              <p:cond delay="3500"/>
                            </p:stCondLst>
                            <p:childTnLst>
                              <p:par>
                                <p:cTn id="47" presetID="22" presetClass="entr" presetSubtype="2" fill="hold" grpId="0"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right)">
                                      <p:cBhvr>
                                        <p:cTn id="49" dur="500"/>
                                        <p:tgtEl>
                                          <p:spTgt spid="80"/>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73" grpId="0"/>
      <p:bldP spid="74" grpId="0"/>
      <p:bldP spid="75" grpId="0" animBg="1"/>
      <p:bldP spid="76" grpId="0" animBg="1"/>
      <p:bldP spid="77" grpId="0" animBg="1"/>
      <p:bldP spid="78" grpId="0" animBg="1"/>
      <p:bldP spid="79" grpId="0"/>
      <p:bldP spid="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实践难点一</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学论网www.xuelun.me-矩形 1"/>
          <p:cNvSpPr/>
          <p:nvPr/>
        </p:nvSpPr>
        <p:spPr>
          <a:xfrm>
            <a:off x="1254990" y="1942604"/>
            <a:ext cx="1260000" cy="1260000"/>
          </a:xfrm>
          <a:prstGeom prst="rect">
            <a:avLst/>
          </a:prstGeom>
          <a:solidFill>
            <a:srgbClr val="0070C0"/>
          </a:solidFill>
          <a:ln w="19050">
            <a:solidFill>
              <a:srgbClr val="0D8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难点一</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41242" y="1942604"/>
            <a:ext cx="8268057" cy="12600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54990" y="3415804"/>
            <a:ext cx="1260000" cy="1260000"/>
          </a:xfrm>
          <a:prstGeom prst="rect">
            <a:avLst/>
          </a:prstGeom>
          <a:solidFill>
            <a:srgbClr val="0070C0"/>
          </a:solidFill>
          <a:ln w="19050">
            <a:solidFill>
              <a:srgbClr val="0D8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难点二</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41242" y="3415804"/>
            <a:ext cx="8268057" cy="12600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21" name="学论网www.xuelun.me-矩形 1"/>
          <p:cNvSpPr/>
          <p:nvPr/>
        </p:nvSpPr>
        <p:spPr>
          <a:xfrm>
            <a:off x="1254990" y="4889004"/>
            <a:ext cx="1260000" cy="1260000"/>
          </a:xfrm>
          <a:prstGeom prst="rect">
            <a:avLst/>
          </a:prstGeom>
          <a:solidFill>
            <a:srgbClr val="0070C0"/>
          </a:solidFill>
          <a:ln w="19050">
            <a:solidFill>
              <a:srgbClr val="0D8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难点三</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3" name="学论网www.xuelun.me-矩形 4"/>
          <p:cNvSpPr/>
          <p:nvPr/>
        </p:nvSpPr>
        <p:spPr>
          <a:xfrm>
            <a:off x="2641242" y="4889004"/>
            <a:ext cx="8268057" cy="12600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818292" y="2071629"/>
            <a:ext cx="7988729" cy="1050925"/>
          </a:xfrm>
          <a:prstGeom prst="rect">
            <a:avLst/>
          </a:prstGeom>
        </p:spPr>
        <p:txBody>
          <a:bodyPr wrap="square">
            <a:spAutoFit/>
          </a:bodyPr>
          <a:lstStyle/>
          <a:p>
            <a:pPr>
              <a:lnSpc>
                <a:spcPct val="130000"/>
              </a:lnSpc>
            </a:pPr>
            <a:r>
              <a:rPr sz="1600" dirty="0">
                <a:solidFill>
                  <a:schemeClr val="bg1">
                    <a:lumMod val="50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730143" y="3550105"/>
            <a:ext cx="8090258" cy="1021433"/>
          </a:xfrm>
          <a:prstGeom prst="rect">
            <a:avLst/>
          </a:prstGeom>
          <a:noFill/>
        </p:spPr>
        <p:txBody>
          <a:bodyPr wrap="square" rtlCol="0">
            <a:sp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更多资源请加哈工大资源分享</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qq</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群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626648181</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rPr>
              <a:t>QQ2842305604</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730143" y="5065405"/>
            <a:ext cx="8090258" cy="1050925"/>
          </a:xfrm>
          <a:prstGeom prst="rect">
            <a:avLst/>
          </a:prstGeom>
          <a:noFill/>
        </p:spPr>
        <p:txBody>
          <a:bodyPr wrap="square" rtlCol="0">
            <a:spAutoFit/>
          </a:bodyPr>
          <a:lstStyle/>
          <a:p>
            <a:pPr>
              <a:lnSpc>
                <a:spcPct val="130000"/>
              </a:lnSpc>
            </a:pPr>
            <a:r>
              <a:rPr sz="1600" dirty="0">
                <a:solidFill>
                  <a:schemeClr val="bg1">
                    <a:lumMod val="50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500"/>
                            </p:stCondLst>
                            <p:childTnLst>
                              <p:par>
                                <p:cTn id="24" presetID="2" presetClass="entr" presetSubtype="2" decel="5330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750" fill="hold"/>
                                        <p:tgtEl>
                                          <p:spTgt spid="18"/>
                                        </p:tgtEl>
                                        <p:attrNameLst>
                                          <p:attrName>ppt_x</p:attrName>
                                        </p:attrNameLst>
                                      </p:cBhvr>
                                      <p:tavLst>
                                        <p:tav tm="0">
                                          <p:val>
                                            <p:strVal val="1+#ppt_w/2"/>
                                          </p:val>
                                        </p:tav>
                                        <p:tav tm="100000">
                                          <p:val>
                                            <p:strVal val="#ppt_x"/>
                                          </p:val>
                                        </p:tav>
                                      </p:tavLst>
                                    </p:anim>
                                    <p:anim calcmode="lin" valueType="num">
                                      <p:cBhvr additive="base">
                                        <p:cTn id="27" dur="75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5330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1+#ppt_w/2"/>
                                          </p:val>
                                        </p:tav>
                                        <p:tav tm="100000">
                                          <p:val>
                                            <p:strVal val="#ppt_x"/>
                                          </p:val>
                                        </p:tav>
                                      </p:tavLst>
                                    </p:anim>
                                    <p:anim calcmode="lin" valueType="num">
                                      <p:cBhvr additive="base">
                                        <p:cTn id="32" dur="75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4000"/>
                            </p:stCondLst>
                            <p:childTnLst>
                              <p:par>
                                <p:cTn id="40" presetID="2" presetClass="entr" presetSubtype="2" decel="5330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1+#ppt_w/2"/>
                                          </p:val>
                                        </p:tav>
                                        <p:tav tm="100000">
                                          <p:val>
                                            <p:strVal val="#ppt_x"/>
                                          </p:val>
                                        </p:tav>
                                      </p:tavLst>
                                    </p:anim>
                                    <p:anim calcmode="lin" valueType="num">
                                      <p:cBhvr additive="base">
                                        <p:cTn id="43" dur="75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5000"/>
                            </p:stCondLst>
                            <p:childTnLst>
                              <p:par>
                                <p:cTn id="45" presetID="2" presetClass="entr" presetSubtype="2" decel="5330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750" fill="hold"/>
                                        <p:tgtEl>
                                          <p:spTgt spid="32"/>
                                        </p:tgtEl>
                                        <p:attrNameLst>
                                          <p:attrName>ppt_x</p:attrName>
                                        </p:attrNameLst>
                                      </p:cBhvr>
                                      <p:tavLst>
                                        <p:tav tm="0">
                                          <p:val>
                                            <p:strVal val="1+#ppt_w/2"/>
                                          </p:val>
                                        </p:tav>
                                        <p:tav tm="100000">
                                          <p:val>
                                            <p:strVal val="#ppt_x"/>
                                          </p:val>
                                        </p:tav>
                                      </p:tavLst>
                                    </p:anim>
                                    <p:anim calcmode="lin" valueType="num">
                                      <p:cBhvr additive="base">
                                        <p:cTn id="48" dur="750" fill="hold"/>
                                        <p:tgtEl>
                                          <p:spTgt spid="32"/>
                                        </p:tgtEl>
                                        <p:attrNameLst>
                                          <p:attrName>ppt_y</p:attrName>
                                        </p:attrNameLst>
                                      </p:cBhvr>
                                      <p:tavLst>
                                        <p:tav tm="0">
                                          <p:val>
                                            <p:strVal val="#ppt_y"/>
                                          </p:val>
                                        </p:tav>
                                        <p:tav tm="100000">
                                          <p:val>
                                            <p:strVal val="#ppt_y"/>
                                          </p:val>
                                        </p:tav>
                                      </p:tavLst>
                                    </p:anim>
                                  </p:childTnLst>
                                </p:cTn>
                              </p:par>
                            </p:childTnLst>
                          </p:cTn>
                        </p:par>
                        <p:par>
                          <p:cTn id="49" fill="hold">
                            <p:stCondLst>
                              <p:cond delay="6000"/>
                            </p:stCondLst>
                            <p:childTnLst>
                              <p:par>
                                <p:cTn id="50" presetID="53" presetClass="entr" presetSubtype="16"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6500"/>
                            </p:stCondLst>
                            <p:childTnLst>
                              <p:par>
                                <p:cTn id="56" presetID="2" presetClass="entr" presetSubtype="2" decel="533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750" fill="hold"/>
                                        <p:tgtEl>
                                          <p:spTgt spid="23"/>
                                        </p:tgtEl>
                                        <p:attrNameLst>
                                          <p:attrName>ppt_x</p:attrName>
                                        </p:attrNameLst>
                                      </p:cBhvr>
                                      <p:tavLst>
                                        <p:tav tm="0">
                                          <p:val>
                                            <p:strVal val="1+#ppt_w/2"/>
                                          </p:val>
                                        </p:tav>
                                        <p:tav tm="100000">
                                          <p:val>
                                            <p:strVal val="#ppt_x"/>
                                          </p:val>
                                        </p:tav>
                                      </p:tavLst>
                                    </p:anim>
                                    <p:anim calcmode="lin" valueType="num">
                                      <p:cBhvr additive="base">
                                        <p:cTn id="59" dur="750" fill="hold"/>
                                        <p:tgtEl>
                                          <p:spTgt spid="23"/>
                                        </p:tgtEl>
                                        <p:attrNameLst>
                                          <p:attrName>ppt_y</p:attrName>
                                        </p:attrNameLst>
                                      </p:cBhvr>
                                      <p:tavLst>
                                        <p:tav tm="0">
                                          <p:val>
                                            <p:strVal val="#ppt_y"/>
                                          </p:val>
                                        </p:tav>
                                        <p:tav tm="100000">
                                          <p:val>
                                            <p:strVal val="#ppt_y"/>
                                          </p:val>
                                        </p:tav>
                                      </p:tavLst>
                                    </p:anim>
                                  </p:childTnLst>
                                </p:cTn>
                              </p:par>
                            </p:childTnLst>
                          </p:cTn>
                        </p:par>
                        <p:par>
                          <p:cTn id="60" fill="hold">
                            <p:stCondLst>
                              <p:cond delay="7500"/>
                            </p:stCondLst>
                            <p:childTnLst>
                              <p:par>
                                <p:cTn id="61" presetID="2" presetClass="entr" presetSubtype="2" decel="5330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750" fill="hold"/>
                                        <p:tgtEl>
                                          <p:spTgt spid="36"/>
                                        </p:tgtEl>
                                        <p:attrNameLst>
                                          <p:attrName>ppt_x</p:attrName>
                                        </p:attrNameLst>
                                      </p:cBhvr>
                                      <p:tavLst>
                                        <p:tav tm="0">
                                          <p:val>
                                            <p:strVal val="1+#ppt_w/2"/>
                                          </p:val>
                                        </p:tav>
                                        <p:tav tm="100000">
                                          <p:val>
                                            <p:strVal val="#ppt_x"/>
                                          </p:val>
                                        </p:tav>
                                      </p:tavLst>
                                    </p:anim>
                                    <p:anim calcmode="lin" valueType="num">
                                      <p:cBhvr additive="base">
                                        <p:cTn id="64"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7" grpId="0" animBg="1"/>
      <p:bldP spid="18" grpId="0" animBg="1"/>
      <p:bldP spid="19" grpId="0" animBg="1"/>
      <p:bldP spid="20" grpId="0" animBg="1"/>
      <p:bldP spid="21" grpId="0" animBg="1"/>
      <p:bldP spid="23" grpId="0" animBg="1"/>
      <p:bldP spid="31" grpId="0"/>
      <p:bldP spid="32"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实践难点二</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951685" y="3480559"/>
            <a:ext cx="7416647" cy="13040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r">
              <a:lnSpc>
                <a:spcPct val="130000"/>
              </a:lnSpc>
              <a:defRPr/>
            </a:pPr>
            <a:endParaRPr lang="en-US" altLang="zh-CN" sz="2135"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18" name="Rectangle 17"/>
          <p:cNvSpPr/>
          <p:nvPr/>
        </p:nvSpPr>
        <p:spPr>
          <a:xfrm>
            <a:off x="4697750" y="4990601"/>
            <a:ext cx="6670583" cy="131403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r">
              <a:lnSpc>
                <a:spcPct val="130000"/>
              </a:lnSpc>
              <a:defRPr/>
            </a:pPr>
            <a:endParaRPr lang="en-US" altLang="zh-CN" sz="2135"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19" name="Rectangle 15"/>
          <p:cNvSpPr/>
          <p:nvPr/>
        </p:nvSpPr>
        <p:spPr>
          <a:xfrm>
            <a:off x="3107612" y="1944519"/>
            <a:ext cx="8260720" cy="13100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r">
              <a:lnSpc>
                <a:spcPct val="130000"/>
              </a:lnSpc>
              <a:defRPr/>
            </a:pPr>
            <a:endParaRPr lang="en-US" sz="2135"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20" name="Freeform 6"/>
          <p:cNvSpPr/>
          <p:nvPr/>
        </p:nvSpPr>
        <p:spPr bwMode="auto">
          <a:xfrm>
            <a:off x="2349544" y="1944519"/>
            <a:ext cx="1516133" cy="1310036"/>
          </a:xfrm>
          <a:custGeom>
            <a:avLst/>
            <a:gdLst>
              <a:gd name="T0" fmla="*/ 0 w 714"/>
              <a:gd name="T1" fmla="*/ 1752368031 h 617"/>
              <a:gd name="T2" fmla="*/ 1008318937 w 714"/>
              <a:gd name="T3" fmla="*/ 0 h 617"/>
              <a:gd name="T4" fmla="*/ 2027998677 w 714"/>
              <a:gd name="T5" fmla="*/ 1752368031 h 617"/>
              <a:gd name="T6" fmla="*/ 0 w 714"/>
              <a:gd name="T7" fmla="*/ 1752368031 h 617"/>
              <a:gd name="T8" fmla="*/ 0 w 714"/>
              <a:gd name="T9" fmla="*/ 1752368031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rgbClr val="0070C0"/>
          </a:solidFill>
          <a:ln w="9525">
            <a:noFill/>
            <a:round/>
          </a:ln>
        </p:spPr>
        <p:txBody>
          <a:bodyPr lIns="115205" tIns="684000" rIns="115205" bIns="57603" anchor="ctr" anchorCtr="1"/>
          <a:lstStyle/>
          <a:p>
            <a:pPr lvl="0" algn="ctr"/>
            <a:r>
              <a:rPr lang="zh-CN" altLang="en-US" sz="1600" b="1" dirty="0">
                <a:solidFill>
                  <a:prstClr val="white"/>
                </a:solidFill>
                <a:latin typeface="微软雅黑" panose="020B0503020204020204" pitchFamily="34" charset="-122"/>
                <a:ea typeface="微软雅黑" panose="020B0503020204020204" pitchFamily="34" charset="-122"/>
              </a:rPr>
              <a:t>添加标题</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1" name="Freeform 7"/>
          <p:cNvSpPr/>
          <p:nvPr/>
        </p:nvSpPr>
        <p:spPr bwMode="auto">
          <a:xfrm>
            <a:off x="1483470" y="3478559"/>
            <a:ext cx="3214281" cy="1306036"/>
          </a:xfrm>
          <a:custGeom>
            <a:avLst/>
            <a:gdLst/>
            <a:ahLst/>
            <a:cxnLst/>
            <a:rect l="l" t="t" r="r" b="b"/>
            <a:pathLst>
              <a:path w="2410711" h="979527">
                <a:moveTo>
                  <a:pt x="560426" y="0"/>
                </a:moveTo>
                <a:lnTo>
                  <a:pt x="723941" y="0"/>
                </a:lnTo>
                <a:lnTo>
                  <a:pt x="1687648" y="0"/>
                </a:lnTo>
                <a:lnTo>
                  <a:pt x="1851163" y="0"/>
                </a:lnTo>
                <a:lnTo>
                  <a:pt x="1848884" y="3978"/>
                </a:lnTo>
                <a:lnTo>
                  <a:pt x="2410711" y="979527"/>
                </a:lnTo>
                <a:lnTo>
                  <a:pt x="1282611" y="979527"/>
                </a:lnTo>
                <a:lnTo>
                  <a:pt x="1283477" y="978027"/>
                </a:lnTo>
                <a:lnTo>
                  <a:pt x="1127221" y="978027"/>
                </a:lnTo>
                <a:lnTo>
                  <a:pt x="163515" y="978027"/>
                </a:lnTo>
                <a:lnTo>
                  <a:pt x="0" y="978027"/>
                </a:lnTo>
                <a:close/>
              </a:path>
            </a:pathLst>
          </a:custGeom>
          <a:solidFill>
            <a:srgbClr val="0070C0"/>
          </a:solidFill>
          <a:ln w="9525">
            <a:noFill/>
            <a:round/>
          </a:ln>
        </p:spPr>
        <p:txBody>
          <a:bodyPr lIns="115205" tIns="0" rIns="115205" bIns="57603" anchor="ctr" anchorCtr="1"/>
          <a:lstStyle/>
          <a:p>
            <a:pPr algn="ctr"/>
            <a:r>
              <a:rPr lang="zh-CN" altLang="en-US" sz="2400" b="1" dirty="0">
                <a:solidFill>
                  <a:schemeClr val="bg1"/>
                </a:solidFill>
                <a:latin typeface="微软雅黑" panose="020B0503020204020204" pitchFamily="34" charset="-122"/>
                <a:ea typeface="微软雅黑" panose="020B0503020204020204" pitchFamily="34" charset="-122"/>
              </a:rPr>
              <a:t>添加标题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Freeform 8"/>
          <p:cNvSpPr/>
          <p:nvPr/>
        </p:nvSpPr>
        <p:spPr bwMode="auto">
          <a:xfrm>
            <a:off x="623393" y="4995601"/>
            <a:ext cx="4888431" cy="1304036"/>
          </a:xfrm>
          <a:custGeom>
            <a:avLst/>
            <a:gdLst/>
            <a:ahLst/>
            <a:cxnLst/>
            <a:rect l="l" t="t" r="r" b="b"/>
            <a:pathLst>
              <a:path w="3666323" h="978027">
                <a:moveTo>
                  <a:pt x="563519" y="0"/>
                </a:moveTo>
                <a:lnTo>
                  <a:pt x="923559" y="0"/>
                </a:lnTo>
                <a:lnTo>
                  <a:pt x="1692149" y="0"/>
                </a:lnTo>
                <a:lnTo>
                  <a:pt x="1860065" y="0"/>
                </a:lnTo>
                <a:lnTo>
                  <a:pt x="1868029" y="0"/>
                </a:lnTo>
                <a:lnTo>
                  <a:pt x="2052189" y="0"/>
                </a:lnTo>
                <a:lnTo>
                  <a:pt x="3105651" y="0"/>
                </a:lnTo>
                <a:lnTo>
                  <a:pt x="3666323" y="978027"/>
                </a:lnTo>
                <a:lnTo>
                  <a:pt x="2431888" y="978027"/>
                </a:lnTo>
                <a:lnTo>
                  <a:pt x="2423924" y="978027"/>
                </a:lnTo>
                <a:lnTo>
                  <a:pt x="1487078" y="978027"/>
                </a:lnTo>
                <a:lnTo>
                  <a:pt x="1294614" y="978027"/>
                </a:lnTo>
                <a:lnTo>
                  <a:pt x="1127038" y="978027"/>
                </a:lnTo>
                <a:lnTo>
                  <a:pt x="360040" y="978027"/>
                </a:lnTo>
                <a:lnTo>
                  <a:pt x="0" y="978027"/>
                </a:lnTo>
                <a:close/>
              </a:path>
            </a:pathLst>
          </a:custGeom>
          <a:solidFill>
            <a:srgbClr val="0070C0"/>
          </a:solidFill>
          <a:ln w="9525">
            <a:noFill/>
            <a:round/>
          </a:ln>
        </p:spPr>
        <p:txBody>
          <a:bodyPr lIns="115205" tIns="0" rIns="115205" bIns="57603" anchor="ctr" anchorCtr="1"/>
          <a:lstStyle/>
          <a:p>
            <a:pPr algn="ctr"/>
            <a:r>
              <a:rPr lang="zh-CN" altLang="en-US" sz="2800" b="1" dirty="0">
                <a:solidFill>
                  <a:schemeClr val="bg1"/>
                </a:solidFill>
                <a:latin typeface="微软雅黑" panose="020B0503020204020204" pitchFamily="34" charset="-122"/>
                <a:ea typeface="微软雅黑" panose="020B0503020204020204" pitchFamily="34" charset="-122"/>
              </a:rPr>
              <a:t>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1" name="文本框 14"/>
          <p:cNvSpPr txBox="1"/>
          <p:nvPr/>
        </p:nvSpPr>
        <p:spPr>
          <a:xfrm>
            <a:off x="5511824" y="5260529"/>
            <a:ext cx="5480721" cy="908459"/>
          </a:xfrm>
          <a:prstGeom prst="rect">
            <a:avLst/>
          </a:prstGeom>
          <a:noFill/>
        </p:spPr>
        <p:txBody>
          <a:bodyPr lIns="0" tIns="0" rIns="0" bIns="0" anchor="ctr"/>
          <a:lstStyle/>
          <a:p>
            <a:pPr algn="just">
              <a:lnSpc>
                <a:spcPct val="130000"/>
              </a:lnSpc>
              <a:spcBef>
                <a:spcPts val="755"/>
              </a:spcBef>
              <a:defRPr/>
            </a:pP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a:t>
            </a:r>
            <a:endParaRPr lang="zh-CN" altLang="en-US" sz="213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943873" y="3677346"/>
            <a:ext cx="5856651" cy="908459"/>
          </a:xfrm>
          <a:prstGeom prst="rect">
            <a:avLst/>
          </a:prstGeom>
          <a:noFill/>
        </p:spPr>
        <p:txBody>
          <a:bodyPr lIns="0" tIns="0" rIns="0" bIns="0" anchor="ctr"/>
          <a:lstStyle/>
          <a:p>
            <a:pPr algn="just">
              <a:lnSpc>
                <a:spcPct val="130000"/>
              </a:lnSpc>
              <a:spcBef>
                <a:spcPts val="755"/>
              </a:spcBef>
              <a:defRPr/>
            </a:pP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更多资源请加哈工大资源分享</a:t>
            </a:r>
            <a:r>
              <a:rPr lang="en-US" altLang="zh-CN" sz="1865" dirty="0" err="1">
                <a:solidFill>
                  <a:schemeClr val="tx1">
                    <a:lumMod val="50000"/>
                    <a:lumOff val="50000"/>
                  </a:schemeClr>
                </a:solidFill>
                <a:latin typeface="微软雅黑" panose="020B0503020204020204" pitchFamily="34" charset="-122"/>
                <a:ea typeface="微软雅黑" panose="020B0503020204020204" pitchFamily="34" charset="-122"/>
              </a:rPr>
              <a:t>qq</a:t>
            </a: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群 </a:t>
            </a: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rPr>
              <a:t>626648181</a:t>
            </a:r>
            <a:endPar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spcBef>
                <a:spcPts val="755"/>
              </a:spcBef>
              <a:defRPr/>
            </a:pPr>
            <a:endPar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spcBef>
                <a:spcPts val="755"/>
              </a:spcBef>
              <a:defRPr/>
            </a:pP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或者</a:t>
            </a: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rPr>
              <a:t>QQ2842305604</a:t>
            </a:r>
            <a:endPar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559829" y="2188187"/>
            <a:ext cx="6048672" cy="908459"/>
          </a:xfrm>
          <a:prstGeom prst="rect">
            <a:avLst/>
          </a:prstGeom>
          <a:noFill/>
        </p:spPr>
        <p:txBody>
          <a:bodyPr lIns="0" tIns="0" rIns="0" bIns="0" anchor="ctr"/>
          <a:lstStyle/>
          <a:p>
            <a:pPr algn="just">
              <a:lnSpc>
                <a:spcPct val="130000"/>
              </a:lnSpc>
              <a:spcBef>
                <a:spcPts val="755"/>
              </a:spcBef>
              <a:defRPr/>
            </a:pP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a:t>
            </a:r>
            <a:endParaRPr lang="zh-CN" altLang="en-US" sz="2135"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4500"/>
                            </p:stCondLst>
                            <p:childTnLst>
                              <p:par>
                                <p:cTn id="52" presetID="2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7" grpId="0" animBg="1"/>
      <p:bldP spid="18" grpId="0" animBg="1"/>
      <p:bldP spid="19" grpId="0" animBg="1"/>
      <p:bldP spid="20" grpId="0" animBg="1"/>
      <p:bldP spid="21" grpId="0" animBg="1"/>
      <p:bldP spid="23" grpId="0" animBg="1"/>
      <p:bldP spid="31" grpId="0"/>
      <p:bldP spid="32"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解决方法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rot="16200000">
            <a:off x="5140844" y="3659980"/>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平行四边形 17"/>
          <p:cNvSpPr/>
          <p:nvPr/>
        </p:nvSpPr>
        <p:spPr>
          <a:xfrm rot="16200000">
            <a:off x="5140841" y="1542972"/>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右箭头 18"/>
          <p:cNvSpPr/>
          <p:nvPr/>
        </p:nvSpPr>
        <p:spPr>
          <a:xfrm>
            <a:off x="4775992" y="1679477"/>
            <a:ext cx="3528253" cy="1380471"/>
          </a:xfrm>
          <a:prstGeom prst="rightArrow">
            <a:avLst>
              <a:gd name="adj1" fmla="val 66953"/>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右箭头 19"/>
          <p:cNvSpPr/>
          <p:nvPr/>
        </p:nvSpPr>
        <p:spPr>
          <a:xfrm rot="10800000">
            <a:off x="3957107" y="2735594"/>
            <a:ext cx="3528253" cy="1380471"/>
          </a:xfrm>
          <a:prstGeom prst="rightArrow">
            <a:avLst>
              <a:gd name="adj1" fmla="val 66953"/>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右箭头 20"/>
          <p:cNvSpPr/>
          <p:nvPr/>
        </p:nvSpPr>
        <p:spPr>
          <a:xfrm>
            <a:off x="4775992" y="3791711"/>
            <a:ext cx="3528253" cy="1380471"/>
          </a:xfrm>
          <a:prstGeom prst="rightArrow">
            <a:avLst>
              <a:gd name="adj1" fmla="val 66953"/>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右箭头 22"/>
          <p:cNvSpPr/>
          <p:nvPr/>
        </p:nvSpPr>
        <p:spPr>
          <a:xfrm rot="10800000">
            <a:off x="3957107" y="4847829"/>
            <a:ext cx="3528253" cy="1380471"/>
          </a:xfrm>
          <a:prstGeom prst="rightArrow">
            <a:avLst>
              <a:gd name="adj1" fmla="val 66953"/>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TextBox 31"/>
          <p:cNvSpPr txBox="1"/>
          <p:nvPr/>
        </p:nvSpPr>
        <p:spPr>
          <a:xfrm>
            <a:off x="4968013" y="2185046"/>
            <a:ext cx="251734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01. </a:t>
            </a:r>
            <a:r>
              <a:rPr lang="zh-CN" altLang="en-US" sz="2400" dirty="0">
                <a:solidFill>
                  <a:schemeClr val="bg1"/>
                </a:solidFill>
              </a:rPr>
              <a:t>解决方法</a:t>
            </a:r>
            <a:endParaRPr lang="zh-CN" altLang="en-US" sz="2400" dirty="0">
              <a:solidFill>
                <a:schemeClr val="bg1"/>
              </a:solidFill>
            </a:endParaRPr>
          </a:p>
        </p:txBody>
      </p:sp>
      <p:sp>
        <p:nvSpPr>
          <p:cNvPr id="32" name="TextBox 32"/>
          <p:cNvSpPr txBox="1"/>
          <p:nvPr/>
        </p:nvSpPr>
        <p:spPr>
          <a:xfrm>
            <a:off x="8424398" y="1908046"/>
            <a:ext cx="2784308" cy="969496"/>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solidFill>
                  <a:schemeClr val="tx1">
                    <a:lumMod val="85000"/>
                    <a:lumOff val="15000"/>
                  </a:schemeClr>
                </a:solidFill>
              </a:rPr>
              <a:t>这里输入段落文本内容这里输入段落文本内容这里输入段落文本内容这里输入段落文本内容</a:t>
            </a:r>
            <a:endParaRPr lang="zh-CN" altLang="en-US" sz="1400" dirty="0">
              <a:solidFill>
                <a:schemeClr val="tx1">
                  <a:lumMod val="85000"/>
                  <a:lumOff val="15000"/>
                </a:schemeClr>
              </a:solidFill>
            </a:endParaRPr>
          </a:p>
        </p:txBody>
      </p:sp>
      <p:sp>
        <p:nvSpPr>
          <p:cNvPr id="36" name="TextBox 33"/>
          <p:cNvSpPr txBox="1"/>
          <p:nvPr/>
        </p:nvSpPr>
        <p:spPr>
          <a:xfrm>
            <a:off x="4583971" y="3241164"/>
            <a:ext cx="2490088"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02.</a:t>
            </a:r>
            <a:r>
              <a:rPr lang="zh-CN" altLang="en-US" sz="2400" dirty="0">
                <a:solidFill>
                  <a:schemeClr val="bg1"/>
                </a:solidFill>
              </a:rPr>
              <a:t>解决方法</a:t>
            </a:r>
            <a:endParaRPr lang="zh-CN" altLang="en-US" sz="2400" dirty="0">
              <a:solidFill>
                <a:schemeClr val="bg1"/>
              </a:solidFill>
            </a:endParaRPr>
          </a:p>
        </p:txBody>
      </p:sp>
      <p:sp>
        <p:nvSpPr>
          <p:cNvPr id="37" name="TextBox 34"/>
          <p:cNvSpPr txBox="1"/>
          <p:nvPr/>
        </p:nvSpPr>
        <p:spPr>
          <a:xfrm>
            <a:off x="4968014" y="4276761"/>
            <a:ext cx="2784309"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03.</a:t>
            </a:r>
            <a:r>
              <a:rPr lang="zh-CN" altLang="en-US" sz="2400" dirty="0">
                <a:solidFill>
                  <a:schemeClr val="bg1"/>
                </a:solidFill>
              </a:rPr>
              <a:t>解决方法</a:t>
            </a:r>
            <a:endParaRPr lang="zh-CN" altLang="en-US" sz="2400" dirty="0">
              <a:solidFill>
                <a:schemeClr val="bg1"/>
              </a:solidFill>
            </a:endParaRPr>
          </a:p>
        </p:txBody>
      </p:sp>
      <p:sp>
        <p:nvSpPr>
          <p:cNvPr id="38" name="TextBox 35"/>
          <p:cNvSpPr txBox="1"/>
          <p:nvPr/>
        </p:nvSpPr>
        <p:spPr>
          <a:xfrm>
            <a:off x="4583971" y="5332879"/>
            <a:ext cx="2663176"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400" dirty="0">
                <a:solidFill>
                  <a:schemeClr val="bg1"/>
                </a:solidFill>
              </a:rPr>
              <a:t>04.</a:t>
            </a:r>
            <a:r>
              <a:rPr lang="zh-CN" altLang="en-US" sz="2400" dirty="0">
                <a:solidFill>
                  <a:schemeClr val="bg1"/>
                </a:solidFill>
              </a:rPr>
              <a:t>解决方法</a:t>
            </a:r>
            <a:endParaRPr lang="zh-CN" altLang="en-US" sz="2400" dirty="0">
              <a:solidFill>
                <a:schemeClr val="bg1"/>
              </a:solidFill>
            </a:endParaRPr>
          </a:p>
        </p:txBody>
      </p:sp>
      <p:sp>
        <p:nvSpPr>
          <p:cNvPr id="39" name="TextBox 36"/>
          <p:cNvSpPr txBox="1"/>
          <p:nvPr/>
        </p:nvSpPr>
        <p:spPr>
          <a:xfrm>
            <a:off x="1031577" y="2964167"/>
            <a:ext cx="2784308" cy="886974"/>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35" dirty="0">
                <a:solidFill>
                  <a:schemeClr val="tx1">
                    <a:lumMod val="75000"/>
                    <a:lumOff val="25000"/>
                  </a:schemeClr>
                </a:solidFill>
              </a:rPr>
              <a:t>这里输入段落文本内容这里输入段落文本内容这里输入段落文本内容这里输入段落文本内容</a:t>
            </a:r>
            <a:endParaRPr lang="zh-CN" altLang="en-US" sz="1335" dirty="0">
              <a:solidFill>
                <a:schemeClr val="tx1">
                  <a:lumMod val="75000"/>
                  <a:lumOff val="25000"/>
                </a:schemeClr>
              </a:solidFill>
            </a:endParaRPr>
          </a:p>
        </p:txBody>
      </p:sp>
      <p:sp>
        <p:nvSpPr>
          <p:cNvPr id="40" name="TextBox 37"/>
          <p:cNvSpPr txBox="1"/>
          <p:nvPr/>
        </p:nvSpPr>
        <p:spPr>
          <a:xfrm>
            <a:off x="8424398" y="4024823"/>
            <a:ext cx="2784308" cy="886974"/>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35" dirty="0">
                <a:solidFill>
                  <a:schemeClr val="tx1">
                    <a:lumMod val="75000"/>
                    <a:lumOff val="25000"/>
                  </a:schemeClr>
                </a:solidFill>
              </a:rPr>
              <a:t>这里输入段落文本内容这里输入段落文本内容这里输入段落文本内容这里输入段落文本内容</a:t>
            </a:r>
            <a:endParaRPr lang="zh-CN" altLang="en-US" sz="1335" dirty="0">
              <a:solidFill>
                <a:schemeClr val="tx1">
                  <a:lumMod val="75000"/>
                  <a:lumOff val="25000"/>
                </a:schemeClr>
              </a:solidFill>
            </a:endParaRPr>
          </a:p>
        </p:txBody>
      </p:sp>
      <p:sp>
        <p:nvSpPr>
          <p:cNvPr id="41" name="TextBox 38"/>
          <p:cNvSpPr txBox="1"/>
          <p:nvPr/>
        </p:nvSpPr>
        <p:spPr>
          <a:xfrm>
            <a:off x="1031577" y="5081175"/>
            <a:ext cx="2784308" cy="888256"/>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35" dirty="0">
                <a:solidFill>
                  <a:schemeClr val="tx1">
                    <a:lumMod val="75000"/>
                    <a:lumOff val="25000"/>
                  </a:schemeClr>
                </a:solidFill>
              </a:rPr>
              <a:t>更多资源请加哈工大资源分享</a:t>
            </a:r>
            <a:r>
              <a:rPr lang="en-US" altLang="zh-CN" sz="1335" dirty="0" err="1">
                <a:solidFill>
                  <a:schemeClr val="tx1">
                    <a:lumMod val="75000"/>
                    <a:lumOff val="25000"/>
                  </a:schemeClr>
                </a:solidFill>
              </a:rPr>
              <a:t>qq</a:t>
            </a:r>
            <a:r>
              <a:rPr lang="zh-CN" altLang="en-US" sz="1335" dirty="0">
                <a:solidFill>
                  <a:schemeClr val="tx1">
                    <a:lumMod val="75000"/>
                    <a:lumOff val="25000"/>
                  </a:schemeClr>
                </a:solidFill>
              </a:rPr>
              <a:t>群 </a:t>
            </a:r>
            <a:r>
              <a:rPr lang="en-US" altLang="zh-CN" sz="1335" dirty="0">
                <a:solidFill>
                  <a:schemeClr val="tx1">
                    <a:lumMod val="75000"/>
                    <a:lumOff val="25000"/>
                  </a:schemeClr>
                </a:solidFill>
              </a:rPr>
              <a:t>626648181</a:t>
            </a:r>
            <a:endParaRPr lang="en-US" altLang="zh-CN" sz="1335" dirty="0">
              <a:solidFill>
                <a:schemeClr val="tx1">
                  <a:lumMod val="75000"/>
                  <a:lumOff val="25000"/>
                </a:schemeClr>
              </a:solidFill>
            </a:endParaRPr>
          </a:p>
          <a:p>
            <a:pPr>
              <a:lnSpc>
                <a:spcPct val="150000"/>
              </a:lnSpc>
            </a:pPr>
            <a:r>
              <a:rPr lang="en-US" altLang="zh-CN" sz="1335" dirty="0">
                <a:solidFill>
                  <a:schemeClr val="tx1">
                    <a:lumMod val="75000"/>
                    <a:lumOff val="25000"/>
                  </a:schemeClr>
                </a:solidFill>
              </a:rPr>
              <a:t>QQ2842305604</a:t>
            </a:r>
            <a:endParaRPr lang="en-US" altLang="zh-CN" sz="1335" dirty="0">
              <a:solidFill>
                <a:schemeClr val="tx1">
                  <a:lumMod val="75000"/>
                  <a:lumOff val="25000"/>
                </a:schemeClr>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animEffect transition="in" filter="fade">
                                      <p:cBhvr>
                                        <p:cTn id="42" dur="500"/>
                                        <p:tgtEl>
                                          <p:spTgt spid="36"/>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right)">
                                      <p:cBhvr>
                                        <p:cTn id="49" dur="500"/>
                                        <p:tgtEl>
                                          <p:spTgt spid="39"/>
                                        </p:tgtEl>
                                      </p:cBhvr>
                                    </p:animEffect>
                                  </p:childTnLst>
                                </p:cTn>
                              </p:par>
                            </p:childTnLst>
                          </p:cTn>
                        </p:par>
                        <p:par>
                          <p:cTn id="50" fill="hold">
                            <p:stCondLst>
                              <p:cond delay="2500"/>
                            </p:stCondLst>
                            <p:childTnLst>
                              <p:par>
                                <p:cTn id="51" presetID="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1+#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16" presetClass="entr" presetSubtype="21"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4000"/>
                            </p:stCondLst>
                            <p:childTnLst>
                              <p:par>
                                <p:cTn id="70" presetID="53" presetClass="entr" presetSubtype="16"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childTnLst>
                          </p:cTn>
                        </p:par>
                        <p:par>
                          <p:cTn id="75" fill="hold">
                            <p:stCondLst>
                              <p:cond delay="4500"/>
                            </p:stCondLst>
                            <p:childTnLst>
                              <p:par>
                                <p:cTn id="76" presetID="22" presetClass="entr" presetSubtype="8"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right)">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7" grpId="0" animBg="1"/>
      <p:bldP spid="18" grpId="0" animBg="1"/>
      <p:bldP spid="19" grpId="0" animBg="1"/>
      <p:bldP spid="20" grpId="0" animBg="1"/>
      <p:bldP spid="21" grpId="0" animBg="1"/>
      <p:bldP spid="23" grpId="0" animBg="1"/>
      <p:bldP spid="31" grpId="0"/>
      <p:bldP spid="32" grpId="0"/>
      <p:bldP spid="36" grpId="0"/>
      <p:bldP spid="37" grpId="0"/>
      <p:bldP spid="38" grpId="0"/>
      <p:bldP spid="39" grpId="0"/>
      <p:bldP spid="40"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26491" y="1946404"/>
            <a:ext cx="4909720" cy="1656479"/>
            <a:chOff x="795357" y="1743204"/>
            <a:chExt cx="5300643" cy="1656479"/>
          </a:xfrm>
        </p:grpSpPr>
        <p:sp>
          <p:nvSpPr>
            <p:cNvPr id="18" name="文本框 34"/>
            <p:cNvSpPr>
              <a:spLocks noChangeArrowheads="1"/>
            </p:cNvSpPr>
            <p:nvPr/>
          </p:nvSpPr>
          <p:spPr bwMode="auto">
            <a:xfrm>
              <a:off x="852507" y="1743204"/>
              <a:ext cx="4957743" cy="49962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sym typeface="华文宋体" panose="02010600040101010101" pitchFamily="2" charset="-122"/>
                </a:rPr>
                <a:t>01</a:t>
              </a:r>
              <a:r>
                <a:rPr lang="zh-CN" altLang="en-US" sz="2000" b="1" dirty="0">
                  <a:solidFill>
                    <a:srgbClr val="0070C0"/>
                  </a:solidFill>
                  <a:latin typeface="微软雅黑" panose="020B0503020204020204" pitchFamily="34" charset="-122"/>
                  <a:ea typeface="微软雅黑" panose="020B0503020204020204" pitchFamily="34" charset="-122"/>
                  <a:sym typeface="华文宋体" panose="02010600040101010101" pitchFamily="2" charset="-122"/>
                </a:rPr>
                <a:t>、实验验证分析（简要描述）</a:t>
              </a:r>
              <a:endParaRPr lang="en-US" altLang="zh-CN" sz="2000" b="1" dirty="0">
                <a:solidFill>
                  <a:srgbClr val="0070C0"/>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19" name="文本框 34"/>
            <p:cNvSpPr>
              <a:spLocks noChangeArrowheads="1"/>
            </p:cNvSpPr>
            <p:nvPr/>
          </p:nvSpPr>
          <p:spPr bwMode="auto">
            <a:xfrm>
              <a:off x="795357" y="2242828"/>
              <a:ext cx="5300643" cy="11568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defRPr/>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626648181</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defRP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QQ2842305604</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20" name="直接连接符 19"/>
          <p:cNvCxnSpPr/>
          <p:nvPr/>
        </p:nvCxnSpPr>
        <p:spPr>
          <a:xfrm>
            <a:off x="6096001" y="1641475"/>
            <a:ext cx="0" cy="2664000"/>
          </a:xfrm>
          <a:prstGeom prst="line">
            <a:avLst/>
          </a:prstGeom>
          <a:ln>
            <a:solidFill>
              <a:srgbClr val="0D84C8"/>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6555791" y="1946404"/>
            <a:ext cx="4909720" cy="2068074"/>
            <a:chOff x="6624657" y="1743204"/>
            <a:chExt cx="5300643" cy="2068074"/>
          </a:xfrm>
        </p:grpSpPr>
        <p:sp>
          <p:nvSpPr>
            <p:cNvPr id="23" name="文本框 34"/>
            <p:cNvSpPr>
              <a:spLocks noChangeArrowheads="1"/>
            </p:cNvSpPr>
            <p:nvPr/>
          </p:nvSpPr>
          <p:spPr bwMode="auto">
            <a:xfrm>
              <a:off x="6681807" y="1743204"/>
              <a:ext cx="4957743" cy="49962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sym typeface="华文宋体" panose="02010600040101010101" pitchFamily="2" charset="-122"/>
                </a:rPr>
                <a:t>02</a:t>
              </a:r>
              <a:r>
                <a:rPr lang="zh-CN" altLang="en-US" sz="2000" b="1" dirty="0">
                  <a:solidFill>
                    <a:srgbClr val="0070C0"/>
                  </a:solidFill>
                  <a:latin typeface="微软雅黑" panose="020B0503020204020204" pitchFamily="34" charset="-122"/>
                  <a:ea typeface="微软雅黑" panose="020B0503020204020204" pitchFamily="34" charset="-122"/>
                  <a:sym typeface="华文宋体" panose="02010600040101010101" pitchFamily="2" charset="-122"/>
                </a:rPr>
                <a:t>、实验验证分析（简要描述）</a:t>
              </a:r>
              <a:endParaRPr lang="en-US" altLang="zh-CN" sz="2000" b="1" dirty="0">
                <a:solidFill>
                  <a:srgbClr val="0070C0"/>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31" name="文本框 34"/>
            <p:cNvSpPr>
              <a:spLocks noChangeArrowheads="1"/>
            </p:cNvSpPr>
            <p:nvPr/>
          </p:nvSpPr>
          <p:spPr bwMode="auto">
            <a:xfrm>
              <a:off x="6624657" y="2242828"/>
              <a:ext cx="5300643" cy="156845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588179" y="4534075"/>
            <a:ext cx="11072793" cy="184132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4"/>
          <p:cNvSpPr>
            <a:spLocks noChangeArrowheads="1"/>
          </p:cNvSpPr>
          <p:nvPr/>
        </p:nvSpPr>
        <p:spPr bwMode="auto">
          <a:xfrm>
            <a:off x="931079" y="4854572"/>
            <a:ext cx="10386992" cy="15261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defRPr/>
            </a:pPr>
            <a:r>
              <a:rPr lang="zh-CN" altLang="en-US" sz="1600" dirty="0">
                <a:solidFill>
                  <a:schemeClr val="bg1"/>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defRPr/>
            </a:pP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defRPr/>
            </a:pPr>
            <a:r>
              <a:rPr lang="zh-CN" altLang="en-US" sz="1600" dirty="0">
                <a:solidFill>
                  <a:schemeClr val="bg1"/>
                </a:solidFill>
                <a:latin typeface="微软雅黑" panose="020B0503020204020204" pitchFamily="34" charset="-122"/>
                <a:ea typeface="微软雅黑" panose="020B0503020204020204" pitchFamily="34" charset="-122"/>
              </a:rPr>
              <a:t>更多资源请加哈工大资源分享</a:t>
            </a:r>
            <a:r>
              <a:rPr lang="en-US" altLang="zh-CN" sz="1600" dirty="0" err="1">
                <a:solidFill>
                  <a:schemeClr val="bg1"/>
                </a:solidFill>
                <a:latin typeface="微软雅黑" panose="020B0503020204020204" pitchFamily="34" charset="-122"/>
                <a:ea typeface="微软雅黑" panose="020B0503020204020204" pitchFamily="34" charset="-122"/>
              </a:rPr>
              <a:t>qq</a:t>
            </a:r>
            <a:r>
              <a:rPr lang="zh-CN" altLang="en-US" sz="1600" dirty="0">
                <a:solidFill>
                  <a:schemeClr val="bg1"/>
                </a:solidFill>
                <a:latin typeface="微软雅黑" panose="020B0503020204020204" pitchFamily="34" charset="-122"/>
                <a:ea typeface="微软雅黑" panose="020B0503020204020204" pitchFamily="34" charset="-122"/>
              </a:rPr>
              <a:t>群 </a:t>
            </a:r>
            <a:r>
              <a:rPr lang="en-US" altLang="zh-CN" sz="1600" dirty="0">
                <a:solidFill>
                  <a:schemeClr val="bg1"/>
                </a:solidFill>
                <a:latin typeface="微软雅黑" panose="020B0503020204020204" pitchFamily="34" charset="-122"/>
                <a:ea typeface="微软雅黑" panose="020B0503020204020204" pitchFamily="34" charset="-122"/>
              </a:rPr>
              <a:t>626648181</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defRPr/>
            </a:pPr>
            <a:r>
              <a:rPr lang="en-US" altLang="zh-CN" sz="1600" dirty="0">
                <a:solidFill>
                  <a:schemeClr val="bg1"/>
                </a:solidFill>
                <a:latin typeface="微软雅黑" panose="020B0503020204020204" pitchFamily="34" charset="-122"/>
                <a:ea typeface="微软雅黑" panose="020B0503020204020204" pitchFamily="34" charset="-122"/>
              </a:rPr>
              <a:t>QQ2842305604</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8" decel="5330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750" fill="hold"/>
                                        <p:tgtEl>
                                          <p:spTgt spid="17"/>
                                        </p:tgtEl>
                                        <p:attrNameLst>
                                          <p:attrName>ppt_x</p:attrName>
                                        </p:attrNameLst>
                                      </p:cBhvr>
                                      <p:tavLst>
                                        <p:tav tm="0">
                                          <p:val>
                                            <p:strVal val="0-#ppt_w/2"/>
                                          </p:val>
                                        </p:tav>
                                        <p:tav tm="100000">
                                          <p:val>
                                            <p:strVal val="#ppt_x"/>
                                          </p:val>
                                        </p:tav>
                                      </p:tavLst>
                                    </p:anim>
                                    <p:anim calcmode="lin" valueType="num">
                                      <p:cBhvr additive="base">
                                        <p:cTn id="21" dur="75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decel="5330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750" fill="hold"/>
                                        <p:tgtEl>
                                          <p:spTgt spid="21"/>
                                        </p:tgtEl>
                                        <p:attrNameLst>
                                          <p:attrName>ppt_x</p:attrName>
                                        </p:attrNameLst>
                                      </p:cBhvr>
                                      <p:tavLst>
                                        <p:tav tm="0">
                                          <p:val>
                                            <p:strVal val="1+#ppt_w/2"/>
                                          </p:val>
                                        </p:tav>
                                        <p:tav tm="100000">
                                          <p:val>
                                            <p:strVal val="#ppt_x"/>
                                          </p:val>
                                        </p:tav>
                                      </p:tavLst>
                                    </p:anim>
                                    <p:anim calcmode="lin" valueType="num">
                                      <p:cBhvr additive="base">
                                        <p:cTn id="25" dur="75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6" presetClass="entr" presetSubtype="26"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Horizontal)">
                                      <p:cBhvr>
                                        <p:cTn id="29" dur="500"/>
                                        <p:tgtEl>
                                          <p:spTgt spid="20"/>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000"/>
                            </p:stCondLst>
                            <p:childTnLst>
                              <p:par>
                                <p:cTn id="35" presetID="14" presetClass="entr" presetSubtype="10" fill="hold" grpId="0" nodeType="afterEffect">
                                  <p:stCondLst>
                                    <p:cond delay="0"/>
                                  </p:stCondLst>
                                  <p:iterate type="lt">
                                    <p:tmPct val="10000"/>
                                  </p:iterate>
                                  <p:childTnLst>
                                    <p:set>
                                      <p:cBhvr>
                                        <p:cTn id="36" dur="1" fill="hold">
                                          <p:stCondLst>
                                            <p:cond delay="0"/>
                                          </p:stCondLst>
                                        </p:cTn>
                                        <p:tgtEl>
                                          <p:spTgt spid="36"/>
                                        </p:tgtEl>
                                        <p:attrNameLst>
                                          <p:attrName>style.visibility</p:attrName>
                                        </p:attrNameLst>
                                      </p:cBhvr>
                                      <p:to>
                                        <p:strVal val="visible"/>
                                      </p:to>
                                    </p:set>
                                    <p:animEffect transition="in" filter="randombar(horizontal)">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32"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绪论背景</a:t>
            </a:r>
            <a:endParaRPr lang="zh-CN" altLang="en-US" sz="2000" b="1" dirty="0"/>
          </a:p>
        </p:txBody>
      </p:sp>
      <p:sp>
        <p:nvSpPr>
          <p:cNvPr id="60" name="圆角矩形 59"/>
          <p:cNvSpPr/>
          <p:nvPr/>
        </p:nvSpPr>
        <p:spPr>
          <a:xfrm>
            <a:off x="6746944" y="217250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研究思路方法</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关键技术难点</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研究成果</a:t>
            </a:r>
            <a:endParaRPr lang="zh-CN" altLang="en-US" sz="2000" b="1" dirty="0"/>
          </a:p>
        </p:txBody>
      </p:sp>
      <p:sp>
        <p:nvSpPr>
          <p:cNvPr id="63" name="圆角矩形 62"/>
          <p:cNvSpPr/>
          <p:nvPr/>
        </p:nvSpPr>
        <p:spPr>
          <a:xfrm>
            <a:off x="6746944" y="50762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论文总结</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par>
                                <p:cTn id="70" presetID="2" presetClass="entr" presetSubtype="2" decel="53300" fill="hold" grpId="0" nodeType="withEffect">
                                  <p:stCondLst>
                                    <p:cond delay="25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750" fill="hold"/>
                                        <p:tgtEl>
                                          <p:spTgt spid="63"/>
                                        </p:tgtEl>
                                        <p:attrNameLst>
                                          <p:attrName>ppt_x</p:attrName>
                                        </p:attrNameLst>
                                      </p:cBhvr>
                                      <p:tavLst>
                                        <p:tav tm="0">
                                          <p:val>
                                            <p:strVal val="1+#ppt_w/2"/>
                                          </p:val>
                                        </p:tav>
                                        <p:tav tm="100000">
                                          <p:val>
                                            <p:strVal val="#ppt_x"/>
                                          </p:val>
                                        </p:tav>
                                      </p:tavLst>
                                    </p:anim>
                                    <p:anim calcmode="lin" valueType="num">
                                      <p:cBhvr additive="base">
                                        <p:cTn id="73" dur="75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研究成果</a:t>
            </a:r>
            <a:endParaRPr lang="zh-CN" altLang="en-US" sz="4000" b="1" spc="600" dirty="0">
              <a:solidFill>
                <a:srgbClr val="0070C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339492" y="1683332"/>
            <a:ext cx="8801566" cy="1368000"/>
            <a:chOff x="1339492" y="1216903"/>
            <a:chExt cx="8801566" cy="1368000"/>
          </a:xfrm>
        </p:grpSpPr>
        <p:sp>
          <p:nvSpPr>
            <p:cNvPr id="45"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离页连接符 45"/>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59125" y="1520468"/>
              <a:ext cx="1339660" cy="756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添加本本标题</a:t>
              </a:r>
              <a:endParaRPr lang="zh-CN" altLang="en-US" sz="2000" spc="300" dirty="0">
                <a:solidFill>
                  <a:srgbClr val="0070C0"/>
                </a:solidFill>
                <a:latin typeface="微软雅黑" panose="020B0503020204020204" pitchFamily="34" charset="-122"/>
                <a:ea typeface="微软雅黑" panose="020B0503020204020204" pitchFamily="34" charset="-122"/>
              </a:endParaRPr>
            </a:p>
          </p:txBody>
        </p:sp>
        <p:sp>
          <p:nvSpPr>
            <p:cNvPr id="48" name="矩形 47"/>
            <p:cNvSpPr/>
            <p:nvPr/>
          </p:nvSpPr>
          <p:spPr>
            <a:xfrm>
              <a:off x="3498785" y="1422311"/>
              <a:ext cx="6489558" cy="991235"/>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1394458"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2050942" y="3385816"/>
            <a:ext cx="8801566" cy="1368000"/>
            <a:chOff x="2050942" y="3052737"/>
            <a:chExt cx="8801566" cy="1368000"/>
          </a:xfrm>
        </p:grpSpPr>
        <p:sp>
          <p:nvSpPr>
            <p:cNvPr id="51"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流程图: 离页连接符 51"/>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870575" y="3356301"/>
              <a:ext cx="1339660" cy="756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添加本本标题</a:t>
              </a:r>
              <a:endParaRPr lang="zh-CN" altLang="en-US" sz="2000" spc="300" dirty="0">
                <a:solidFill>
                  <a:srgbClr val="0070C0"/>
                </a:solidFill>
                <a:latin typeface="微软雅黑" panose="020B0503020204020204" pitchFamily="34" charset="-122"/>
                <a:ea typeface="微软雅黑" panose="020B0503020204020204" pitchFamily="34" charset="-122"/>
              </a:endParaRPr>
            </a:p>
          </p:txBody>
        </p:sp>
        <p:sp>
          <p:nvSpPr>
            <p:cNvPr id="54" name="矩形 53"/>
            <p:cNvSpPr/>
            <p:nvPr/>
          </p:nvSpPr>
          <p:spPr>
            <a:xfrm>
              <a:off x="4210235" y="3288910"/>
              <a:ext cx="6489558" cy="991235"/>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105908"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339492" y="5088299"/>
            <a:ext cx="8801566" cy="1368000"/>
            <a:chOff x="1339492" y="4888571"/>
            <a:chExt cx="8801566" cy="1368000"/>
          </a:xfrm>
        </p:grpSpPr>
        <p:sp>
          <p:nvSpPr>
            <p:cNvPr id="57" name="圆角矩形 56"/>
            <p:cNvSpPr/>
            <p:nvPr/>
          </p:nvSpPr>
          <p:spPr>
            <a:xfrm>
              <a:off x="1501058" y="4888571"/>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离页连接符 57"/>
            <p:cNvSpPr/>
            <p:nvPr/>
          </p:nvSpPr>
          <p:spPr>
            <a:xfrm rot="16200000">
              <a:off x="1291871" y="5194570"/>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59125" y="5192135"/>
              <a:ext cx="1339660" cy="756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添加本本标题</a:t>
              </a:r>
              <a:endParaRPr lang="zh-CN" altLang="en-US" sz="2000" spc="300" dirty="0">
                <a:solidFill>
                  <a:srgbClr val="0070C0"/>
                </a:solidFill>
                <a:latin typeface="微软雅黑" panose="020B0503020204020204" pitchFamily="34" charset="-122"/>
                <a:ea typeface="微软雅黑" panose="020B0503020204020204" pitchFamily="34" charset="-122"/>
              </a:endParaRPr>
            </a:p>
          </p:txBody>
        </p:sp>
        <p:sp>
          <p:nvSpPr>
            <p:cNvPr id="60" name="矩形 59"/>
            <p:cNvSpPr/>
            <p:nvPr/>
          </p:nvSpPr>
          <p:spPr>
            <a:xfrm>
              <a:off x="3498785" y="5115873"/>
              <a:ext cx="6489558" cy="657103"/>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亮亮图文旗舰店</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https://liangliangtuwen.tmall.com</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394458" y="5372515"/>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fill="hold" nodeType="afterEffect" p14:presetBounceEnd="40000">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14:bounceEnd="40000">
                                          <p:cBhvr additive="base">
                                            <p:cTn id="20" dur="75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21" dur="750" fill="hold"/>
                                            <p:tgtEl>
                                              <p:spTgt spid="4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40000">
                                      <p:stCondLst>
                                        <p:cond delay="250"/>
                                      </p:stCondLst>
                                      <p:childTnLst>
                                        <p:set>
                                          <p:cBhvr>
                                            <p:cTn id="23" dur="1" fill="hold">
                                              <p:stCondLst>
                                                <p:cond delay="0"/>
                                              </p:stCondLst>
                                            </p:cTn>
                                            <p:tgtEl>
                                              <p:spTgt spid="50"/>
                                            </p:tgtEl>
                                            <p:attrNameLst>
                                              <p:attrName>style.visibility</p:attrName>
                                            </p:attrNameLst>
                                          </p:cBhvr>
                                          <p:to>
                                            <p:strVal val="visible"/>
                                          </p:to>
                                        </p:set>
                                        <p:anim calcmode="lin" valueType="num" p14:bounceEnd="40000">
                                          <p:cBhvr additive="base">
                                            <p:cTn id="24" dur="750" fill="hold"/>
                                            <p:tgtEl>
                                              <p:spTgt spid="50"/>
                                            </p:tgtEl>
                                            <p:attrNameLst>
                                              <p:attrName>ppt_x</p:attrName>
                                            </p:attrNameLst>
                                          </p:cBhvr>
                                          <p:tavLst>
                                            <p:tav tm="0">
                                              <p:val>
                                                <p:strVal val="#ppt_x"/>
                                              </p:val>
                                            </p:tav>
                                            <p:tav tm="100000">
                                              <p:val>
                                                <p:strVal val="#ppt_x"/>
                                              </p:val>
                                            </p:tav>
                                          </p:tavLst>
                                        </p:anim>
                                        <p:anim calcmode="lin" valueType="num" p14:bounceEnd="40000">
                                          <p:cBhvr additive="base">
                                            <p:cTn id="25" dur="750" fill="hold"/>
                                            <p:tgtEl>
                                              <p:spTgt spid="5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0000">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14:bounceEnd="40000">
                                          <p:cBhvr additive="base">
                                            <p:cTn id="28" dur="750" fill="hold"/>
                                            <p:tgtEl>
                                              <p:spTgt spid="56"/>
                                            </p:tgtEl>
                                            <p:attrNameLst>
                                              <p:attrName>ppt_x</p:attrName>
                                            </p:attrNameLst>
                                          </p:cBhvr>
                                          <p:tavLst>
                                            <p:tav tm="0">
                                              <p:val>
                                                <p:strVal val="#ppt_x"/>
                                              </p:val>
                                            </p:tav>
                                            <p:tav tm="100000">
                                              <p:val>
                                                <p:strVal val="#ppt_x"/>
                                              </p:val>
                                            </p:tav>
                                          </p:tavLst>
                                        </p:anim>
                                        <p:anim calcmode="lin" valueType="num" p14:bounceEnd="40000">
                                          <p:cBhvr additive="base">
                                            <p:cTn id="29" dur="75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750" fill="hold"/>
                                            <p:tgtEl>
                                              <p:spTgt spid="44"/>
                                            </p:tgtEl>
                                            <p:attrNameLst>
                                              <p:attrName>ppt_x</p:attrName>
                                            </p:attrNameLst>
                                          </p:cBhvr>
                                          <p:tavLst>
                                            <p:tav tm="0">
                                              <p:val>
                                                <p:strVal val="#ppt_x"/>
                                              </p:val>
                                            </p:tav>
                                            <p:tav tm="100000">
                                              <p:val>
                                                <p:strVal val="#ppt_x"/>
                                              </p:val>
                                            </p:tav>
                                          </p:tavLst>
                                        </p:anim>
                                        <p:anim calcmode="lin" valueType="num">
                                          <p:cBhvr additive="base">
                                            <p:cTn id="21" dur="750" fill="hold"/>
                                            <p:tgtEl>
                                              <p:spTgt spid="4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5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750" fill="hold"/>
                                            <p:tgtEl>
                                              <p:spTgt spid="50"/>
                                            </p:tgtEl>
                                            <p:attrNameLst>
                                              <p:attrName>ppt_x</p:attrName>
                                            </p:attrNameLst>
                                          </p:cBhvr>
                                          <p:tavLst>
                                            <p:tav tm="0">
                                              <p:val>
                                                <p:strVal val="#ppt_x"/>
                                              </p:val>
                                            </p:tav>
                                            <p:tav tm="100000">
                                              <p:val>
                                                <p:strVal val="#ppt_x"/>
                                              </p:val>
                                            </p:tav>
                                          </p:tavLst>
                                        </p:anim>
                                        <p:anim calcmode="lin" valueType="num">
                                          <p:cBhvr additive="base">
                                            <p:cTn id="25" dur="750" fill="hold"/>
                                            <p:tgtEl>
                                              <p:spTgt spid="5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ppt_x"/>
                                              </p:val>
                                            </p:tav>
                                            <p:tav tm="100000">
                                              <p:val>
                                                <p:strVal val="#ppt_x"/>
                                              </p:val>
                                            </p:tav>
                                          </p:tavLst>
                                        </p:anim>
                                        <p:anim calcmode="lin" valueType="num">
                                          <p:cBhvr additive="base">
                                            <p:cTn id="29" dur="75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成果应用</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7289014" y="2222635"/>
            <a:ext cx="314313" cy="314491"/>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rgbClr val="0070C0"/>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19" name="Freeform 11"/>
          <p:cNvSpPr/>
          <p:nvPr/>
        </p:nvSpPr>
        <p:spPr bwMode="auto">
          <a:xfrm>
            <a:off x="4207458" y="2222635"/>
            <a:ext cx="314313" cy="314491"/>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rgbClr val="009DD9"/>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0" name="Freeform 12"/>
          <p:cNvSpPr/>
          <p:nvPr/>
        </p:nvSpPr>
        <p:spPr bwMode="auto">
          <a:xfrm>
            <a:off x="4222854" y="5155746"/>
            <a:ext cx="314313" cy="313208"/>
          </a:xfrm>
          <a:custGeom>
            <a:avLst/>
            <a:gdLst>
              <a:gd name="T0" fmla="*/ 128 w 477"/>
              <a:gd name="T1" fmla="*/ 0 h 476"/>
              <a:gd name="T2" fmla="*/ 64 w 477"/>
              <a:gd name="T3" fmla="*/ 238 h 476"/>
              <a:gd name="T4" fmla="*/ 0 w 477"/>
              <a:gd name="T5" fmla="*/ 476 h 476"/>
              <a:gd name="T6" fmla="*/ 238 w 477"/>
              <a:gd name="T7" fmla="*/ 413 h 476"/>
              <a:gd name="T8" fmla="*/ 477 w 477"/>
              <a:gd name="T9" fmla="*/ 349 h 476"/>
              <a:gd name="T10" fmla="*/ 302 w 477"/>
              <a:gd name="T11" fmla="*/ 174 h 476"/>
              <a:gd name="T12" fmla="*/ 128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rgbClr val="0070C0"/>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1" name="Freeform 13"/>
          <p:cNvSpPr/>
          <p:nvPr/>
        </p:nvSpPr>
        <p:spPr bwMode="auto">
          <a:xfrm>
            <a:off x="7274898" y="5155746"/>
            <a:ext cx="313031" cy="313208"/>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rgbClr val="009DD9"/>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23" name="TextBox 34"/>
          <p:cNvSpPr txBox="1"/>
          <p:nvPr/>
        </p:nvSpPr>
        <p:spPr>
          <a:xfrm>
            <a:off x="4965235" y="3300049"/>
            <a:ext cx="1938904" cy="1182629"/>
          </a:xfrm>
          <a:prstGeom prst="rect">
            <a:avLst/>
          </a:prstGeom>
          <a:noFill/>
        </p:spPr>
        <p:txBody>
          <a:bodyPr wrap="square" lIns="73910" tIns="36956" rIns="73910" bIns="36956"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rPr>
              <a:t>添加文</a:t>
            </a:r>
            <a:endParaRPr lang="en-US" altLang="zh-CN" sz="3600" b="1" dirty="0">
              <a:solidFill>
                <a:srgbClr val="0070C0"/>
              </a:solidFill>
              <a:latin typeface="微软雅黑" panose="020B0503020204020204" pitchFamily="34" charset="-122"/>
              <a:ea typeface="微软雅黑" panose="020B0503020204020204" pitchFamily="34" charset="-122"/>
            </a:endParaRPr>
          </a:p>
          <a:p>
            <a:pPr algn="ctr"/>
            <a:r>
              <a:rPr lang="zh-CN" altLang="en-US" sz="3600" b="1" dirty="0">
                <a:solidFill>
                  <a:srgbClr val="0070C0"/>
                </a:solidFill>
                <a:latin typeface="微软雅黑" panose="020B0503020204020204" pitchFamily="34" charset="-122"/>
                <a:ea typeface="微软雅黑" panose="020B0503020204020204" pitchFamily="34" charset="-122"/>
              </a:rPr>
              <a:t>本标题</a:t>
            </a:r>
            <a:endParaRPr lang="en-US" altLang="zh-CN" sz="3600" b="1" dirty="0">
              <a:solidFill>
                <a:srgbClr val="0070C0"/>
              </a:solidFill>
              <a:latin typeface="微软雅黑" panose="020B0503020204020204" pitchFamily="34" charset="-122"/>
              <a:ea typeface="微软雅黑" panose="020B0503020204020204" pitchFamily="34" charset="-122"/>
            </a:endParaRPr>
          </a:p>
        </p:txBody>
      </p:sp>
      <p:sp>
        <p:nvSpPr>
          <p:cNvPr id="25" name="TextBox 35"/>
          <p:cNvSpPr txBox="1"/>
          <p:nvPr/>
        </p:nvSpPr>
        <p:spPr>
          <a:xfrm>
            <a:off x="7838097" y="1894878"/>
            <a:ext cx="1938904" cy="300401"/>
          </a:xfrm>
          <a:prstGeom prst="rect">
            <a:avLst/>
          </a:prstGeom>
          <a:noFill/>
        </p:spPr>
        <p:txBody>
          <a:bodyPr wrap="square" lIns="73910" tIns="36956" rIns="73910" bIns="36956" rtlCol="0">
            <a:spAutoFit/>
          </a:bodyPr>
          <a:lstStyle/>
          <a:p>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j-ea"/>
              <a:ea typeface="+mj-ea"/>
            </a:endParaRPr>
          </a:p>
        </p:txBody>
      </p:sp>
      <p:sp>
        <p:nvSpPr>
          <p:cNvPr id="31" name="TextBox 36"/>
          <p:cNvSpPr txBox="1"/>
          <p:nvPr/>
        </p:nvSpPr>
        <p:spPr>
          <a:xfrm>
            <a:off x="7838097" y="2223569"/>
            <a:ext cx="3053191" cy="819261"/>
          </a:xfrm>
          <a:prstGeom prst="rect">
            <a:avLst/>
          </a:prstGeom>
          <a:noFill/>
        </p:spPr>
        <p:txBody>
          <a:bodyPr wrap="square" lIns="73910" tIns="36956" rIns="73910" bIns="36956" rtlCol="0">
            <a:spAutoFit/>
          </a:bodyPr>
          <a:lstStyle/>
          <a:p>
            <a:pPr lvl="0">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7"/>
          <p:cNvSpPr txBox="1"/>
          <p:nvPr/>
        </p:nvSpPr>
        <p:spPr>
          <a:xfrm>
            <a:off x="7838097" y="4995839"/>
            <a:ext cx="1938904" cy="300401"/>
          </a:xfrm>
          <a:prstGeom prst="rect">
            <a:avLst/>
          </a:prstGeom>
          <a:noFill/>
        </p:spPr>
        <p:txBody>
          <a:bodyPr wrap="square" lIns="73910" tIns="36956" rIns="73910" bIns="36956" rtlCol="0">
            <a:spAutoFit/>
          </a:bodyPr>
          <a:lstStyle/>
          <a:p>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j-ea"/>
              <a:ea typeface="+mj-ea"/>
            </a:endParaRPr>
          </a:p>
        </p:txBody>
      </p:sp>
      <p:sp>
        <p:nvSpPr>
          <p:cNvPr id="36" name="TextBox 38"/>
          <p:cNvSpPr txBox="1"/>
          <p:nvPr/>
        </p:nvSpPr>
        <p:spPr>
          <a:xfrm>
            <a:off x="7838097" y="5324529"/>
            <a:ext cx="3053191" cy="819261"/>
          </a:xfrm>
          <a:prstGeom prst="rect">
            <a:avLst/>
          </a:prstGeom>
          <a:noFill/>
        </p:spPr>
        <p:txBody>
          <a:bodyPr wrap="square" lIns="73910" tIns="36956" rIns="73910" bIns="36956" rtlCol="0">
            <a:spAutoFit/>
          </a:bodyPr>
          <a:lstStyle/>
          <a:p>
            <a:pPr lvl="0">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39"/>
          <p:cNvSpPr txBox="1"/>
          <p:nvPr/>
        </p:nvSpPr>
        <p:spPr>
          <a:xfrm>
            <a:off x="1916689" y="4995839"/>
            <a:ext cx="1938904" cy="300401"/>
          </a:xfrm>
          <a:prstGeom prst="rect">
            <a:avLst/>
          </a:prstGeom>
          <a:noFill/>
        </p:spPr>
        <p:txBody>
          <a:bodyPr wrap="square" lIns="73910" tIns="36956" rIns="73910" bIns="36956" rtlCol="0">
            <a:spAutoFit/>
          </a:bodyPr>
          <a:lstStyle/>
          <a:p>
            <a:pPr algn="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j-ea"/>
              <a:ea typeface="+mj-ea"/>
            </a:endParaRPr>
          </a:p>
        </p:txBody>
      </p:sp>
      <p:sp>
        <p:nvSpPr>
          <p:cNvPr id="38" name="TextBox 40"/>
          <p:cNvSpPr txBox="1"/>
          <p:nvPr/>
        </p:nvSpPr>
        <p:spPr>
          <a:xfrm>
            <a:off x="1122204" y="5324529"/>
            <a:ext cx="2868483" cy="819261"/>
          </a:xfrm>
          <a:prstGeom prst="rect">
            <a:avLst/>
          </a:prstGeom>
          <a:noFill/>
        </p:spPr>
        <p:txBody>
          <a:bodyPr wrap="square" lIns="73910" tIns="36956" rIns="73910" bIns="36956" rtlCol="0">
            <a:spAutoFit/>
          </a:bodyPr>
          <a:lstStyle/>
          <a:p>
            <a:pPr lvl="0" algn="r">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41"/>
          <p:cNvSpPr txBox="1"/>
          <p:nvPr/>
        </p:nvSpPr>
        <p:spPr>
          <a:xfrm>
            <a:off x="1912870" y="1894878"/>
            <a:ext cx="1938904" cy="300401"/>
          </a:xfrm>
          <a:prstGeom prst="rect">
            <a:avLst/>
          </a:prstGeom>
          <a:noFill/>
        </p:spPr>
        <p:txBody>
          <a:bodyPr wrap="square" lIns="73910" tIns="36956" rIns="73910" bIns="36956" rtlCol="0">
            <a:spAutoFit/>
          </a:bodyPr>
          <a:lstStyle/>
          <a:p>
            <a:pPr algn="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此处输入小标题</a:t>
            </a:r>
            <a:endParaRPr lang="en-US" altLang="zh-CN" sz="2420" b="1" dirty="0">
              <a:solidFill>
                <a:schemeClr val="tx1">
                  <a:lumMod val="75000"/>
                  <a:lumOff val="25000"/>
                </a:schemeClr>
              </a:solidFill>
              <a:latin typeface="+mn-ea"/>
            </a:endParaRPr>
          </a:p>
        </p:txBody>
      </p:sp>
      <p:sp>
        <p:nvSpPr>
          <p:cNvPr id="40" name="TextBox 42"/>
          <p:cNvSpPr txBox="1"/>
          <p:nvPr/>
        </p:nvSpPr>
        <p:spPr>
          <a:xfrm>
            <a:off x="1118382" y="2223569"/>
            <a:ext cx="2868483" cy="819261"/>
          </a:xfrm>
          <a:prstGeom prst="rect">
            <a:avLst/>
          </a:prstGeom>
          <a:noFill/>
        </p:spPr>
        <p:txBody>
          <a:bodyPr wrap="square" lIns="73910" tIns="36956" rIns="73910" bIns="36956" rtlCol="0">
            <a:spAutoFit/>
          </a:bodyPr>
          <a:lstStyle/>
          <a:p>
            <a:pPr lvl="0" algn="r">
              <a:lnSpc>
                <a:spcPct val="120000"/>
              </a:lnSpc>
            </a:pP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345" dirty="0">
                <a:solidFill>
                  <a:schemeClr val="tx1">
                    <a:lumMod val="75000"/>
                    <a:lumOff val="25000"/>
                  </a:schemeClr>
                </a:solidFill>
                <a:latin typeface="微软雅黑" panose="020B0503020204020204" pitchFamily="34" charset="-122"/>
                <a:ea typeface="微软雅黑" panose="020B0503020204020204" pitchFamily="34" charset="-122"/>
              </a:rPr>
              <a:t>200</a:t>
            </a:r>
            <a:endParaRPr lang="zh-CN" altLang="en-US" sz="134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Freeform 6"/>
          <p:cNvSpPr/>
          <p:nvPr/>
        </p:nvSpPr>
        <p:spPr bwMode="auto">
          <a:xfrm>
            <a:off x="4007322" y="1927396"/>
            <a:ext cx="1867920" cy="1870259"/>
          </a:xfrm>
          <a:custGeom>
            <a:avLst/>
            <a:gdLst>
              <a:gd name="T0" fmla="*/ 0 w 2839"/>
              <a:gd name="T1" fmla="*/ 2839 h 2839"/>
              <a:gd name="T2" fmla="*/ 2839 w 2839"/>
              <a:gd name="T3" fmla="*/ 0 h 2839"/>
              <a:gd name="T4" fmla="*/ 2839 w 2839"/>
              <a:gd name="T5" fmla="*/ 872 h 2839"/>
              <a:gd name="T6" fmla="*/ 872 w 2839"/>
              <a:gd name="T7" fmla="*/ 2839 h 2839"/>
              <a:gd name="T8" fmla="*/ 0 w 2839"/>
              <a:gd name="T9" fmla="*/ 2839 h 2839"/>
            </a:gdLst>
            <a:ahLst/>
            <a:cxnLst>
              <a:cxn ang="0">
                <a:pos x="T0" y="T1"/>
              </a:cxn>
              <a:cxn ang="0">
                <a:pos x="T2" y="T3"/>
              </a:cxn>
              <a:cxn ang="0">
                <a:pos x="T4" y="T5"/>
              </a:cxn>
              <a:cxn ang="0">
                <a:pos x="T6" y="T7"/>
              </a:cxn>
              <a:cxn ang="0">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rgbClr val="0070C0"/>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2" name="Freeform 7"/>
          <p:cNvSpPr/>
          <p:nvPr/>
        </p:nvSpPr>
        <p:spPr bwMode="auto">
          <a:xfrm>
            <a:off x="4007322" y="3891364"/>
            <a:ext cx="1867920" cy="1870259"/>
          </a:xfrm>
          <a:custGeom>
            <a:avLst/>
            <a:gdLst>
              <a:gd name="T0" fmla="*/ 2839 w 2839"/>
              <a:gd name="T1" fmla="*/ 2839 h 2839"/>
              <a:gd name="T2" fmla="*/ 0 w 2839"/>
              <a:gd name="T3" fmla="*/ 0 h 2839"/>
              <a:gd name="T4" fmla="*/ 872 w 2839"/>
              <a:gd name="T5" fmla="*/ 0 h 2839"/>
              <a:gd name="T6" fmla="*/ 2839 w 2839"/>
              <a:gd name="T7" fmla="*/ 1967 h 2839"/>
              <a:gd name="T8" fmla="*/ 2839 w 2839"/>
              <a:gd name="T9" fmla="*/ 2839 h 2839"/>
            </a:gdLst>
            <a:ahLst/>
            <a:cxnLst>
              <a:cxn ang="0">
                <a:pos x="T0" y="T1"/>
              </a:cxn>
              <a:cxn ang="0">
                <a:pos x="T2" y="T3"/>
              </a:cxn>
              <a:cxn ang="0">
                <a:pos x="T4" y="T5"/>
              </a:cxn>
              <a:cxn ang="0">
                <a:pos x="T6" y="T7"/>
              </a:cxn>
              <a:cxn ang="0">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rgbClr val="009DD9"/>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3" name="Freeform 8"/>
          <p:cNvSpPr/>
          <p:nvPr/>
        </p:nvSpPr>
        <p:spPr bwMode="auto">
          <a:xfrm>
            <a:off x="5970179" y="3891364"/>
            <a:ext cx="1867920" cy="1870259"/>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rgbClr val="0070C0"/>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4" name="Freeform 9"/>
          <p:cNvSpPr/>
          <p:nvPr/>
        </p:nvSpPr>
        <p:spPr bwMode="auto">
          <a:xfrm>
            <a:off x="5970179" y="1927396"/>
            <a:ext cx="1867920" cy="1870259"/>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rgbClr val="009DD9"/>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9" fill="hold" grpId="0" nodeType="afterEffect" p14:presetBounceEnd="40000">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14:bounceEnd="40000">
                                          <p:cBhvr additive="base">
                                            <p:cTn id="20"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6" fill="hold" grpId="0" nodeType="withEffect" p14:presetBounceEnd="40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40000">
                                          <p:cBhvr additive="base">
                                            <p:cTn id="24"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14:presetBounceEnd="40000">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14:bounceEnd="40000">
                                          <p:cBhvr additive="base">
                                            <p:cTn id="32" dur="5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49" presetClass="path" presetSubtype="0" accel="50000" decel="50000" fill="hold" grpId="1" nodeType="withEffect">
                                      <p:stCondLst>
                                        <p:cond delay="0"/>
                                      </p:stCondLst>
                                      <p:childTnLst>
                                        <p:animMotion origin="layout" path="M -2.70833E-6 -7.40741E-7 L 0.06407 0.09699 " pathEditMode="relative" rAng="0" ptsTypes="AA">
                                          <p:cBhvr>
                                            <p:cTn id="38" dur="500" spd="-100000" fill="hold"/>
                                            <p:tgtEl>
                                              <p:spTgt spid="19"/>
                                            </p:tgtEl>
                                            <p:attrNameLst>
                                              <p:attrName>ppt_x</p:attrName>
                                              <p:attrName>ppt_y</p:attrName>
                                            </p:attrNameLst>
                                          </p:cBhvr>
                                          <p:rCtr x="3203" y="4838"/>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49" presetClass="path" presetSubtype="0" accel="50000" decel="50000" fill="hold" grpId="1" nodeType="withEffect">
                                      <p:stCondLst>
                                        <p:cond delay="0"/>
                                      </p:stCondLst>
                                      <p:childTnLst>
                                        <p:animMotion origin="layout" path="M 2.91667E-6 -7.40741E-7 L -0.05951 0.09699 " pathEditMode="relative" rAng="0" ptsTypes="AA">
                                          <p:cBhvr>
                                            <p:cTn id="42" dur="500" spd="-100000" fill="hold"/>
                                            <p:tgtEl>
                                              <p:spTgt spid="18"/>
                                            </p:tgtEl>
                                            <p:attrNameLst>
                                              <p:attrName>ppt_x</p:attrName>
                                              <p:attrName>ppt_y</p:attrName>
                                            </p:attrNameLst>
                                          </p:cBhvr>
                                          <p:rCtr x="-2982" y="4838"/>
                                        </p:animMotion>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49" presetClass="path" presetSubtype="0" accel="50000" decel="50000" fill="hold" grpId="1" nodeType="withEffect">
                                      <p:stCondLst>
                                        <p:cond delay="0"/>
                                      </p:stCondLst>
                                      <p:childTnLst>
                                        <p:animMotion origin="layout" path="M 4.79167E-6 2.96296E-6 L -0.05808 -0.08542 " pathEditMode="relative" rAng="0" ptsTypes="AA">
                                          <p:cBhvr>
                                            <p:cTn id="46" dur="500" spd="-100000" fill="hold"/>
                                            <p:tgtEl>
                                              <p:spTgt spid="21"/>
                                            </p:tgtEl>
                                            <p:attrNameLst>
                                              <p:attrName>ppt_x</p:attrName>
                                              <p:attrName>ppt_y</p:attrName>
                                            </p:attrNameLst>
                                          </p:cBhvr>
                                          <p:rCtr x="-2904" y="-4282"/>
                                        </p:animMotion>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49" presetClass="path" presetSubtype="0" accel="50000" decel="50000" fill="hold" grpId="1" nodeType="withEffect">
                                      <p:stCondLst>
                                        <p:cond delay="0"/>
                                      </p:stCondLst>
                                      <p:childTnLst>
                                        <p:animMotion origin="layout" path="M -4.79167E-6 2.96296E-6 L 0.06264 -0.08542 " pathEditMode="relative" rAng="0" ptsTypes="AA">
                                          <p:cBhvr>
                                            <p:cTn id="50" dur="500" spd="-100000" fill="hold"/>
                                            <p:tgtEl>
                                              <p:spTgt spid="20"/>
                                            </p:tgtEl>
                                            <p:attrNameLst>
                                              <p:attrName>ppt_x</p:attrName>
                                              <p:attrName>ppt_y</p:attrName>
                                            </p:attrNameLst>
                                          </p:cBhvr>
                                          <p:rCtr x="3125" y="-4282"/>
                                        </p:animMotion>
                                      </p:childTnLst>
                                    </p:cTn>
                                  </p:par>
                                </p:childTnLst>
                              </p:cTn>
                            </p:par>
                            <p:par>
                              <p:cTn id="51" fill="hold">
                                <p:stCondLst>
                                  <p:cond delay="1500"/>
                                </p:stCondLst>
                                <p:childTnLst>
                                  <p:par>
                                    <p:cTn id="52" presetID="31"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90"/>
                                              </p:val>
                                            </p:tav>
                                            <p:tav tm="100000">
                                              <p:val>
                                                <p:fltVal val="0"/>
                                              </p:val>
                                            </p:tav>
                                          </p:tavLst>
                                        </p:anim>
                                        <p:animEffect transition="in" filter="fade">
                                          <p:cBhvr>
                                            <p:cTn id="57" dur="500"/>
                                            <p:tgtEl>
                                              <p:spTgt spid="23"/>
                                            </p:tgtEl>
                                          </p:cBhvr>
                                        </p:animEffect>
                                      </p:childTnLst>
                                    </p:cTn>
                                  </p:par>
                                </p:childTnLst>
                              </p:cTn>
                            </p:par>
                            <p:par>
                              <p:cTn id="58" fill="hold">
                                <p:stCondLst>
                                  <p:cond delay="2000"/>
                                </p:stCondLst>
                                <p:childTnLst>
                                  <p:par>
                                    <p:cTn id="59" presetID="2" presetClass="entr" presetSubtype="6"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up)">
                                          <p:cBhvr>
                                            <p:cTn id="78" dur="500"/>
                                            <p:tgtEl>
                                              <p:spTgt spid="4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up)">
                                          <p:cBhvr>
                                            <p:cTn id="84" dur="500"/>
                                            <p:tgtEl>
                                              <p:spTgt spid="3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up)">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3" grpId="0"/>
          <p:bldP spid="25" grpId="0"/>
          <p:bldP spid="31" grpId="0"/>
          <p:bldP spid="32" grpId="0"/>
          <p:bldP spid="36" grpId="0"/>
          <p:bldP spid="37" grpId="0"/>
          <p:bldP spid="38" grpId="0"/>
          <p:bldP spid="39" grpId="0"/>
          <p:bldP spid="40" grpId="0"/>
          <p:bldP spid="41" grpId="0" animBg="1"/>
          <p:bldP spid="42" grpId="0" animBg="1"/>
          <p:bldP spid="43" grpId="0" animBg="1"/>
          <p:bldP spid="4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9"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0-#ppt_w/2"/>
                                              </p:val>
                                            </p:tav>
                                            <p:tav tm="100000">
                                              <p:val>
                                                <p:strVal val="#ppt_x"/>
                                              </p:val>
                                            </p:tav>
                                          </p:tavLst>
                                        </p:anim>
                                        <p:anim calcmode="lin" valueType="num">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6"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1+#ppt_w/2"/>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49" presetClass="path" presetSubtype="0" accel="50000" decel="50000" fill="hold" grpId="1" nodeType="withEffect">
                                      <p:stCondLst>
                                        <p:cond delay="0"/>
                                      </p:stCondLst>
                                      <p:childTnLst>
                                        <p:animMotion origin="layout" path="M -2.70833E-6 -7.40741E-7 L 0.06407 0.09699 " pathEditMode="relative" rAng="0" ptsTypes="AA">
                                          <p:cBhvr>
                                            <p:cTn id="38" dur="500" spd="-100000" fill="hold"/>
                                            <p:tgtEl>
                                              <p:spTgt spid="19"/>
                                            </p:tgtEl>
                                            <p:attrNameLst>
                                              <p:attrName>ppt_x</p:attrName>
                                              <p:attrName>ppt_y</p:attrName>
                                            </p:attrNameLst>
                                          </p:cBhvr>
                                          <p:rCtr x="3203" y="4838"/>
                                        </p:animMotion>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49" presetClass="path" presetSubtype="0" accel="50000" decel="50000" fill="hold" grpId="1" nodeType="withEffect">
                                      <p:stCondLst>
                                        <p:cond delay="0"/>
                                      </p:stCondLst>
                                      <p:childTnLst>
                                        <p:animMotion origin="layout" path="M 2.91667E-6 -7.40741E-7 L -0.05951 0.09699 " pathEditMode="relative" rAng="0" ptsTypes="AA">
                                          <p:cBhvr>
                                            <p:cTn id="42" dur="500" spd="-100000" fill="hold"/>
                                            <p:tgtEl>
                                              <p:spTgt spid="18"/>
                                            </p:tgtEl>
                                            <p:attrNameLst>
                                              <p:attrName>ppt_x</p:attrName>
                                              <p:attrName>ppt_y</p:attrName>
                                            </p:attrNameLst>
                                          </p:cBhvr>
                                          <p:rCtr x="-2982" y="4838"/>
                                        </p:animMotion>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49" presetClass="path" presetSubtype="0" accel="50000" decel="50000" fill="hold" grpId="1" nodeType="withEffect">
                                      <p:stCondLst>
                                        <p:cond delay="0"/>
                                      </p:stCondLst>
                                      <p:childTnLst>
                                        <p:animMotion origin="layout" path="M 4.79167E-6 2.96296E-6 L -0.05808 -0.08542 " pathEditMode="relative" rAng="0" ptsTypes="AA">
                                          <p:cBhvr>
                                            <p:cTn id="46" dur="500" spd="-100000" fill="hold"/>
                                            <p:tgtEl>
                                              <p:spTgt spid="21"/>
                                            </p:tgtEl>
                                            <p:attrNameLst>
                                              <p:attrName>ppt_x</p:attrName>
                                              <p:attrName>ppt_y</p:attrName>
                                            </p:attrNameLst>
                                          </p:cBhvr>
                                          <p:rCtr x="-2904" y="-4282"/>
                                        </p:animMotion>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49" presetClass="path" presetSubtype="0" accel="50000" decel="50000" fill="hold" grpId="1" nodeType="withEffect">
                                      <p:stCondLst>
                                        <p:cond delay="0"/>
                                      </p:stCondLst>
                                      <p:childTnLst>
                                        <p:animMotion origin="layout" path="M -4.79167E-6 2.96296E-6 L 0.06264 -0.08542 " pathEditMode="relative" rAng="0" ptsTypes="AA">
                                          <p:cBhvr>
                                            <p:cTn id="50" dur="500" spd="-100000" fill="hold"/>
                                            <p:tgtEl>
                                              <p:spTgt spid="20"/>
                                            </p:tgtEl>
                                            <p:attrNameLst>
                                              <p:attrName>ppt_x</p:attrName>
                                              <p:attrName>ppt_y</p:attrName>
                                            </p:attrNameLst>
                                          </p:cBhvr>
                                          <p:rCtr x="3125" y="-4282"/>
                                        </p:animMotion>
                                      </p:childTnLst>
                                    </p:cTn>
                                  </p:par>
                                </p:childTnLst>
                              </p:cTn>
                            </p:par>
                            <p:par>
                              <p:cTn id="51" fill="hold">
                                <p:stCondLst>
                                  <p:cond delay="1500"/>
                                </p:stCondLst>
                                <p:childTnLst>
                                  <p:par>
                                    <p:cTn id="52" presetID="31"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90"/>
                                              </p:val>
                                            </p:tav>
                                            <p:tav tm="100000">
                                              <p:val>
                                                <p:fltVal val="0"/>
                                              </p:val>
                                            </p:tav>
                                          </p:tavLst>
                                        </p:anim>
                                        <p:animEffect transition="in" filter="fade">
                                          <p:cBhvr>
                                            <p:cTn id="57" dur="500"/>
                                            <p:tgtEl>
                                              <p:spTgt spid="23"/>
                                            </p:tgtEl>
                                          </p:cBhvr>
                                        </p:animEffect>
                                      </p:childTnLst>
                                    </p:cTn>
                                  </p:par>
                                </p:childTnLst>
                              </p:cTn>
                            </p:par>
                            <p:par>
                              <p:cTn id="58" fill="hold">
                                <p:stCondLst>
                                  <p:cond delay="2000"/>
                                </p:stCondLst>
                                <p:childTnLst>
                                  <p:par>
                                    <p:cTn id="59" presetID="2" presetClass="entr" presetSubtype="6"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up)">
                                          <p:cBhvr>
                                            <p:cTn id="78" dur="500"/>
                                            <p:tgtEl>
                                              <p:spTgt spid="4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up)">
                                          <p:cBhvr>
                                            <p:cTn id="84" dur="500"/>
                                            <p:tgtEl>
                                              <p:spTgt spid="3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up)">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3" grpId="0"/>
          <p:bldP spid="25" grpId="0"/>
          <p:bldP spid="31" grpId="0"/>
          <p:bldP spid="32" grpId="0"/>
          <p:bldP spid="36" grpId="0"/>
          <p:bldP spid="37" grpId="0"/>
          <p:bldP spid="38" grpId="0"/>
          <p:bldP spid="39" grpId="0"/>
          <p:bldP spid="40" grpId="0"/>
          <p:bldP spid="41" grpId="0" animBg="1"/>
          <p:bldP spid="42" grpId="0" animBg="1"/>
          <p:bldP spid="43" grpId="0" animBg="1"/>
          <p:bldP spid="4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成果应用</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MH_Other_1"/>
          <p:cNvSpPr/>
          <p:nvPr>
            <p:custDataLst>
              <p:tags r:id="rId1"/>
            </p:custDataLst>
          </p:nvPr>
        </p:nvSpPr>
        <p:spPr>
          <a:xfrm>
            <a:off x="7118597" y="2265681"/>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2965">
              <a:lnSpc>
                <a:spcPct val="90000"/>
              </a:lnSpc>
              <a:spcAft>
                <a:spcPct val="35000"/>
              </a:spcAft>
              <a:defRPr/>
            </a:pPr>
            <a:r>
              <a:rPr lang="en-US" altLang="zh-CN" sz="2665" dirty="0">
                <a:latin typeface="微软雅黑" panose="020B0503020204020204" pitchFamily="34" charset="-122"/>
                <a:ea typeface="微软雅黑" panose="020B0503020204020204" pitchFamily="34" charset="-122"/>
              </a:rPr>
              <a:t>No.04</a:t>
            </a:r>
            <a:endParaRPr lang="zh-CN" altLang="en-US" sz="2665" dirty="0">
              <a:latin typeface="微软雅黑" panose="020B0503020204020204" pitchFamily="34" charset="-122"/>
              <a:ea typeface="微软雅黑" panose="020B0503020204020204" pitchFamily="34" charset="-122"/>
            </a:endParaRPr>
          </a:p>
        </p:txBody>
      </p:sp>
      <p:sp>
        <p:nvSpPr>
          <p:cNvPr id="19" name="MH_Other_2"/>
          <p:cNvSpPr/>
          <p:nvPr>
            <p:custDataLst>
              <p:tags r:id="rId2"/>
            </p:custDataLst>
          </p:nvPr>
        </p:nvSpPr>
        <p:spPr>
          <a:xfrm>
            <a:off x="4268381" y="3984513"/>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2965">
              <a:lnSpc>
                <a:spcPct val="90000"/>
              </a:lnSpc>
              <a:spcAft>
                <a:spcPct val="35000"/>
              </a:spcAft>
              <a:defRPr/>
            </a:pPr>
            <a:r>
              <a:rPr lang="en-US" altLang="zh-CN" sz="2665" dirty="0">
                <a:latin typeface="微软雅黑" panose="020B0503020204020204" pitchFamily="34" charset="-122"/>
                <a:ea typeface="微软雅黑" panose="020B0503020204020204" pitchFamily="34" charset="-122"/>
              </a:rPr>
              <a:t>No.02</a:t>
            </a:r>
            <a:endParaRPr lang="zh-CN" altLang="en-US" sz="2665" dirty="0">
              <a:latin typeface="微软雅黑" panose="020B0503020204020204" pitchFamily="34" charset="-122"/>
              <a:ea typeface="微软雅黑" panose="020B0503020204020204" pitchFamily="34" charset="-122"/>
            </a:endParaRPr>
          </a:p>
        </p:txBody>
      </p:sp>
      <p:sp>
        <p:nvSpPr>
          <p:cNvPr id="20" name="MH_Other_5"/>
          <p:cNvSpPr/>
          <p:nvPr>
            <p:custDataLst>
              <p:tags r:id="rId3"/>
            </p:custDataLst>
          </p:nvPr>
        </p:nvSpPr>
        <p:spPr>
          <a:xfrm>
            <a:off x="6161273" y="3973634"/>
            <a:ext cx="176234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lvl="0" algn="ctr" defTabSz="2132965">
              <a:lnSpc>
                <a:spcPct val="90000"/>
              </a:lnSpc>
              <a:spcAft>
                <a:spcPct val="35000"/>
              </a:spcAft>
              <a:defRPr/>
            </a:pPr>
            <a:r>
              <a:rPr lang="en-US" altLang="zh-CN" sz="2665" dirty="0">
                <a:solidFill>
                  <a:prstClr val="white"/>
                </a:solidFill>
                <a:latin typeface="微软雅黑" panose="020B0503020204020204" pitchFamily="34" charset="-122"/>
                <a:ea typeface="微软雅黑" panose="020B0503020204020204" pitchFamily="34" charset="-122"/>
              </a:rPr>
              <a:t>No.03</a:t>
            </a:r>
            <a:endParaRPr lang="zh-CN" altLang="en-US" sz="2665" dirty="0">
              <a:solidFill>
                <a:prstClr val="white"/>
              </a:solidFill>
              <a:latin typeface="微软雅黑" panose="020B0503020204020204" pitchFamily="34" charset="-122"/>
              <a:ea typeface="微软雅黑" panose="020B0503020204020204" pitchFamily="34" charset="-122"/>
            </a:endParaRPr>
          </a:p>
        </p:txBody>
      </p:sp>
      <p:sp>
        <p:nvSpPr>
          <p:cNvPr id="21" name="MH_Other_6"/>
          <p:cNvSpPr/>
          <p:nvPr>
            <p:custDataLst>
              <p:tags r:id="rId4"/>
            </p:custDataLst>
          </p:nvPr>
        </p:nvSpPr>
        <p:spPr>
          <a:xfrm>
            <a:off x="3313777" y="226568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2965">
              <a:lnSpc>
                <a:spcPct val="90000"/>
              </a:lnSpc>
              <a:spcAft>
                <a:spcPct val="35000"/>
              </a:spcAft>
              <a:defRPr/>
            </a:pPr>
            <a:r>
              <a:rPr lang="en-US" altLang="zh-CN" sz="2665" dirty="0">
                <a:latin typeface="微软雅黑" panose="020B0503020204020204" pitchFamily="34" charset="-122"/>
                <a:ea typeface="微软雅黑" panose="020B0503020204020204" pitchFamily="34" charset="-122"/>
              </a:rPr>
              <a:t>No.01</a:t>
            </a:r>
            <a:endParaRPr lang="zh-CN" altLang="en-US" sz="2665" dirty="0">
              <a:latin typeface="微软雅黑" panose="020B0503020204020204" pitchFamily="34" charset="-122"/>
              <a:ea typeface="微软雅黑" panose="020B0503020204020204" pitchFamily="34" charset="-122"/>
            </a:endParaRPr>
          </a:p>
        </p:txBody>
      </p:sp>
      <p:sp>
        <p:nvSpPr>
          <p:cNvPr id="23" name="MH_Title_1"/>
          <p:cNvSpPr/>
          <p:nvPr>
            <p:custDataLst>
              <p:tags r:id="rId5"/>
            </p:custDataLst>
          </p:nvPr>
        </p:nvSpPr>
        <p:spPr>
          <a:xfrm>
            <a:off x="5222986" y="226568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normAutofit/>
          </a:bodyPr>
          <a:lstStyle/>
          <a:p>
            <a:pPr algn="ctr" defTabSz="2132965">
              <a:lnSpc>
                <a:spcPct val="90000"/>
              </a:lnSpc>
              <a:spcAft>
                <a:spcPct val="35000"/>
              </a:spcAft>
              <a:defRPr/>
            </a:pPr>
            <a:r>
              <a:rPr lang="zh-CN" altLang="en-US" sz="2665" b="1" spc="400" dirty="0">
                <a:solidFill>
                  <a:srgbClr val="FFFFFF"/>
                </a:solidFill>
                <a:latin typeface="微软雅黑" panose="020B0503020204020204" pitchFamily="34" charset="-122"/>
                <a:ea typeface="微软雅黑" panose="020B0503020204020204" pitchFamily="34" charset="-122"/>
              </a:rPr>
              <a:t>成果</a:t>
            </a:r>
            <a:endParaRPr lang="en-US" altLang="zh-CN" sz="2665" b="1" spc="400" dirty="0">
              <a:solidFill>
                <a:srgbClr val="FFFFFF"/>
              </a:solidFill>
              <a:latin typeface="微软雅黑" panose="020B0503020204020204" pitchFamily="34" charset="-122"/>
              <a:ea typeface="微软雅黑" panose="020B0503020204020204" pitchFamily="34" charset="-122"/>
            </a:endParaRPr>
          </a:p>
          <a:p>
            <a:pPr algn="ctr" defTabSz="2132965">
              <a:lnSpc>
                <a:spcPct val="90000"/>
              </a:lnSpc>
              <a:spcAft>
                <a:spcPct val="35000"/>
              </a:spcAft>
              <a:defRPr/>
            </a:pPr>
            <a:r>
              <a:rPr lang="zh-CN" altLang="en-US" sz="2665" b="1" spc="400" dirty="0">
                <a:solidFill>
                  <a:srgbClr val="FFFFFF"/>
                </a:solidFill>
                <a:latin typeface="微软雅黑" panose="020B0503020204020204" pitchFamily="34" charset="-122"/>
                <a:ea typeface="微软雅黑" panose="020B0503020204020204" pitchFamily="34" charset="-122"/>
              </a:rPr>
              <a:t>应用</a:t>
            </a:r>
            <a:endParaRPr lang="en-US" altLang="zh-CN" sz="2665" b="1" spc="400" dirty="0">
              <a:solidFill>
                <a:srgbClr val="FFFFFF"/>
              </a:solidFill>
              <a:latin typeface="微软雅黑" panose="020B0503020204020204" pitchFamily="34" charset="-122"/>
              <a:ea typeface="微软雅黑" panose="020B0503020204020204" pitchFamily="34" charset="-122"/>
            </a:endParaRPr>
          </a:p>
        </p:txBody>
      </p:sp>
      <p:sp>
        <p:nvSpPr>
          <p:cNvPr id="25" name="MH_SubTitle_4"/>
          <p:cNvSpPr/>
          <p:nvPr>
            <p:custDataLst>
              <p:tags r:id="rId6"/>
            </p:custDataLst>
          </p:nvPr>
        </p:nvSpPr>
        <p:spPr>
          <a:xfrm>
            <a:off x="8979163" y="2547066"/>
            <a:ext cx="3029181" cy="1388201"/>
          </a:xfrm>
          <a:prstGeom prst="rect">
            <a:avLst/>
          </a:prstGeom>
        </p:spPr>
        <p:txBody>
          <a:bodyPr anchor="ctr"/>
          <a:lstStyle/>
          <a:p>
            <a:pPr lvl="0">
              <a:lnSpc>
                <a:spcPct val="130000"/>
              </a:lnSpc>
              <a:spcBef>
                <a:spcPct val="0"/>
              </a:spcBef>
            </a:pPr>
            <a:r>
              <a:rPr lang="zh-CN" altLang="en-US" sz="1865" b="1" dirty="0">
                <a:solidFill>
                  <a:srgbClr val="0067B4"/>
                </a:solidFill>
                <a:latin typeface="微软雅黑" panose="020B0503020204020204" pitchFamily="34" charset="-122"/>
                <a:ea typeface="微软雅黑" panose="020B0503020204020204" pitchFamily="34" charset="-122"/>
              </a:rPr>
              <a:t>添加文本</a:t>
            </a:r>
            <a:endParaRPr lang="en-US" altLang="zh-CN" sz="1865" b="1" dirty="0">
              <a:solidFill>
                <a:srgbClr val="0067B4"/>
              </a:solidFill>
              <a:latin typeface="微软雅黑" panose="020B0503020204020204" pitchFamily="34" charset="-122"/>
              <a:ea typeface="微软雅黑" panose="020B0503020204020204" pitchFamily="34" charset="-122"/>
            </a:endParaRPr>
          </a:p>
          <a:p>
            <a:pPr lvl="0">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MH_SubTitle_4"/>
          <p:cNvSpPr/>
          <p:nvPr>
            <p:custDataLst>
              <p:tags r:id="rId7"/>
            </p:custDataLst>
          </p:nvPr>
        </p:nvSpPr>
        <p:spPr>
          <a:xfrm>
            <a:off x="8016214" y="4331715"/>
            <a:ext cx="3029181" cy="1388201"/>
          </a:xfrm>
          <a:prstGeom prst="rect">
            <a:avLst/>
          </a:prstGeom>
        </p:spPr>
        <p:txBody>
          <a:bodyPr anchor="ctr"/>
          <a:lstStyle/>
          <a:p>
            <a:pPr lvl="0">
              <a:lnSpc>
                <a:spcPct val="130000"/>
              </a:lnSpc>
              <a:spcBef>
                <a:spcPct val="0"/>
              </a:spcBef>
            </a:pPr>
            <a:r>
              <a:rPr lang="zh-CN" altLang="en-US" sz="1865" b="1" dirty="0">
                <a:solidFill>
                  <a:srgbClr val="0067B4"/>
                </a:solidFill>
                <a:latin typeface="微软雅黑" panose="020B0503020204020204" pitchFamily="34" charset="-122"/>
                <a:ea typeface="微软雅黑" panose="020B0503020204020204" pitchFamily="34" charset="-122"/>
              </a:rPr>
              <a:t>添加文本</a:t>
            </a:r>
            <a:endParaRPr lang="en-US" altLang="zh-CN" sz="1865" b="1" dirty="0">
              <a:solidFill>
                <a:srgbClr val="0067B4"/>
              </a:solidFill>
              <a:latin typeface="微软雅黑" panose="020B0503020204020204" pitchFamily="34" charset="-122"/>
              <a:ea typeface="微软雅黑" panose="020B0503020204020204" pitchFamily="34" charset="-122"/>
            </a:endParaRPr>
          </a:p>
          <a:p>
            <a:pPr lvl="0">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MH_SubTitle_4"/>
          <p:cNvSpPr/>
          <p:nvPr>
            <p:custDataLst>
              <p:tags r:id="rId8"/>
            </p:custDataLst>
          </p:nvPr>
        </p:nvSpPr>
        <p:spPr>
          <a:xfrm>
            <a:off x="1121248" y="4331715"/>
            <a:ext cx="3029181" cy="1388201"/>
          </a:xfrm>
          <a:prstGeom prst="rect">
            <a:avLst/>
          </a:prstGeom>
        </p:spPr>
        <p:txBody>
          <a:bodyPr anchor="ctr"/>
          <a:lstStyle/>
          <a:p>
            <a:pPr lvl="0" algn="r">
              <a:lnSpc>
                <a:spcPct val="130000"/>
              </a:lnSpc>
              <a:spcBef>
                <a:spcPct val="0"/>
              </a:spcBef>
            </a:pPr>
            <a:r>
              <a:rPr lang="zh-CN" altLang="en-US" sz="1865" b="1" dirty="0">
                <a:solidFill>
                  <a:srgbClr val="0067B4"/>
                </a:solidFill>
                <a:latin typeface="微软雅黑" panose="020B0503020204020204" pitchFamily="34" charset="-122"/>
                <a:ea typeface="微软雅黑" panose="020B0503020204020204" pitchFamily="34" charset="-122"/>
              </a:rPr>
              <a:t>添加文本</a:t>
            </a:r>
            <a:endParaRPr lang="en-US" altLang="zh-CN" sz="1865" b="1" dirty="0">
              <a:solidFill>
                <a:srgbClr val="0067B4"/>
              </a:solidFill>
              <a:latin typeface="微软雅黑" panose="020B0503020204020204" pitchFamily="34" charset="-122"/>
              <a:ea typeface="微软雅黑" panose="020B0503020204020204" pitchFamily="34" charset="-122"/>
            </a:endParaRPr>
          </a:p>
          <a:p>
            <a:pPr lvl="0" algn="r">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MH_SubTitle_4"/>
          <p:cNvSpPr/>
          <p:nvPr>
            <p:custDataLst>
              <p:tags r:id="rId9"/>
            </p:custDataLst>
          </p:nvPr>
        </p:nvSpPr>
        <p:spPr>
          <a:xfrm>
            <a:off x="143339" y="2547065"/>
            <a:ext cx="3029181" cy="1388201"/>
          </a:xfrm>
          <a:prstGeom prst="rect">
            <a:avLst/>
          </a:prstGeom>
        </p:spPr>
        <p:txBody>
          <a:bodyPr anchor="ctr"/>
          <a:lstStyle/>
          <a:p>
            <a:pPr lvl="0" algn="r">
              <a:lnSpc>
                <a:spcPct val="130000"/>
              </a:lnSpc>
              <a:spcBef>
                <a:spcPct val="0"/>
              </a:spcBef>
            </a:pPr>
            <a:r>
              <a:rPr lang="zh-CN" altLang="en-US" sz="1865" b="1" dirty="0">
                <a:solidFill>
                  <a:srgbClr val="0067B4"/>
                </a:solidFill>
                <a:latin typeface="微软雅黑" panose="020B0503020204020204" pitchFamily="34" charset="-122"/>
                <a:ea typeface="微软雅黑" panose="020B0503020204020204" pitchFamily="34" charset="-122"/>
              </a:rPr>
              <a:t>添加文本</a:t>
            </a:r>
            <a:endParaRPr lang="en-US" altLang="zh-CN" sz="1865" b="1" dirty="0">
              <a:solidFill>
                <a:srgbClr val="0067B4"/>
              </a:solidFill>
              <a:latin typeface="微软雅黑" panose="020B0503020204020204" pitchFamily="34" charset="-122"/>
              <a:ea typeface="微软雅黑" panose="020B0503020204020204" pitchFamily="34" charset="-122"/>
            </a:endParaRPr>
          </a:p>
          <a:p>
            <a:pPr lvl="0" algn="r">
              <a:lnSpc>
                <a:spcPct val="130000"/>
              </a:lnSpc>
              <a:spcBef>
                <a:spcPct val="0"/>
              </a:spcBef>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添加适当的文字，最好不要超过</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字</a:t>
            </a:r>
            <a:endParaRPr lang="en-GB" altLang="zh-CN" sz="1600" dirty="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3" name="图片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1000" fill="hold"/>
                                        <p:tgtEl>
                                          <p:spTgt spid="23"/>
                                        </p:tgtEl>
                                        <p:attrNameLst>
                                          <p:attrName>ppt_w</p:attrName>
                                        </p:attrNameLst>
                                      </p:cBhvr>
                                      <p:tavLst>
                                        <p:tav tm="0">
                                          <p:val>
                                            <p:fltVal val="0"/>
                                          </p:val>
                                        </p:tav>
                                        <p:tav tm="100000">
                                          <p:val>
                                            <p:strVal val="#ppt_w"/>
                                          </p:val>
                                        </p:tav>
                                      </p:tavLst>
                                    </p:anim>
                                    <p:anim calcmode="lin" valueType="num">
                                      <p:cBhvr>
                                        <p:cTn id="21" dur="1000" fill="hold"/>
                                        <p:tgtEl>
                                          <p:spTgt spid="23"/>
                                        </p:tgtEl>
                                        <p:attrNameLst>
                                          <p:attrName>ppt_h</p:attrName>
                                        </p:attrNameLst>
                                      </p:cBhvr>
                                      <p:tavLst>
                                        <p:tav tm="0">
                                          <p:val>
                                            <p:fltVal val="0"/>
                                          </p:val>
                                        </p:tav>
                                        <p:tav tm="100000">
                                          <p:val>
                                            <p:strVal val="#ppt_h"/>
                                          </p:val>
                                        </p:tav>
                                      </p:tavLst>
                                    </p:anim>
                                    <p:anim calcmode="lin" valueType="num">
                                      <p:cBhvr>
                                        <p:cTn id="22" dur="1000" fill="hold"/>
                                        <p:tgtEl>
                                          <p:spTgt spid="23"/>
                                        </p:tgtEl>
                                        <p:attrNameLst>
                                          <p:attrName>style.rotation</p:attrName>
                                        </p:attrNameLst>
                                      </p:cBhvr>
                                      <p:tavLst>
                                        <p:tav tm="0">
                                          <p:val>
                                            <p:fltVal val="90"/>
                                          </p:val>
                                        </p:tav>
                                        <p:tav tm="100000">
                                          <p:val>
                                            <p:fltVal val="0"/>
                                          </p:val>
                                        </p:tav>
                                      </p:tavLst>
                                    </p:anim>
                                    <p:animEffect transition="in" filter="fade">
                                      <p:cBhvr>
                                        <p:cTn id="23" dur="1000"/>
                                        <p:tgtEl>
                                          <p:spTgt spid="2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750" fill="hold"/>
                                        <p:tgtEl>
                                          <p:spTgt spid="21"/>
                                        </p:tgtEl>
                                        <p:attrNameLst>
                                          <p:attrName>ppt_w</p:attrName>
                                        </p:attrNameLst>
                                      </p:cBhvr>
                                      <p:tavLst>
                                        <p:tav tm="0">
                                          <p:val>
                                            <p:fltVal val="0"/>
                                          </p:val>
                                        </p:tav>
                                        <p:tav tm="100000">
                                          <p:val>
                                            <p:strVal val="#ppt_w"/>
                                          </p:val>
                                        </p:tav>
                                      </p:tavLst>
                                    </p:anim>
                                    <p:anim calcmode="lin" valueType="num">
                                      <p:cBhvr>
                                        <p:cTn id="28" dur="750" fill="hold"/>
                                        <p:tgtEl>
                                          <p:spTgt spid="21"/>
                                        </p:tgtEl>
                                        <p:attrNameLst>
                                          <p:attrName>ppt_h</p:attrName>
                                        </p:attrNameLst>
                                      </p:cBhvr>
                                      <p:tavLst>
                                        <p:tav tm="0">
                                          <p:val>
                                            <p:fltVal val="0"/>
                                          </p:val>
                                        </p:tav>
                                        <p:tav tm="100000">
                                          <p:val>
                                            <p:strVal val="#ppt_h"/>
                                          </p:val>
                                        </p:tav>
                                      </p:tavLst>
                                    </p:anim>
                                    <p:animEffect transition="in" filter="fade">
                                      <p:cBhvr>
                                        <p:cTn id="29" dur="750"/>
                                        <p:tgtEl>
                                          <p:spTgt spid="21"/>
                                        </p:tgtEl>
                                      </p:cBhvr>
                                    </p:animEffect>
                                  </p:childTnLst>
                                </p:cTn>
                              </p:par>
                              <p:par>
                                <p:cTn id="30" presetID="42" presetClass="path" presetSubtype="0" accel="50000" decel="50000" fill="hold" grpId="1" nodeType="withEffect">
                                  <p:stCondLst>
                                    <p:cond delay="0"/>
                                  </p:stCondLst>
                                  <p:childTnLst>
                                    <p:animMotion origin="layout" path="M -2.08333E-7 2.22222E-6 L 0.14831 0.00625 " pathEditMode="relative" rAng="0" ptsTypes="AA">
                                      <p:cBhvr>
                                        <p:cTn id="31" dur="750" spd="-100000" fill="hold"/>
                                        <p:tgtEl>
                                          <p:spTgt spid="21"/>
                                        </p:tgtEl>
                                        <p:attrNameLst>
                                          <p:attrName>ppt_x</p:attrName>
                                          <p:attrName>ppt_y</p:attrName>
                                        </p:attrNameLst>
                                      </p:cBhvr>
                                      <p:rCtr x="7409" y="301"/>
                                    </p:animMotion>
                                  </p:childTnLst>
                                </p:cTn>
                              </p:par>
                              <p:par>
                                <p:cTn id="32" presetID="53" presetClass="entr" presetSubtype="16" fill="hold" grpId="0" nodeType="withEffect">
                                  <p:stCondLst>
                                    <p:cond delay="250"/>
                                  </p:stCondLst>
                                  <p:childTnLst>
                                    <p:set>
                                      <p:cBhvr>
                                        <p:cTn id="33" dur="1" fill="hold">
                                          <p:stCondLst>
                                            <p:cond delay="0"/>
                                          </p:stCondLst>
                                        </p:cTn>
                                        <p:tgtEl>
                                          <p:spTgt spid="19"/>
                                        </p:tgtEl>
                                        <p:attrNameLst>
                                          <p:attrName>style.visibility</p:attrName>
                                        </p:attrNameLst>
                                      </p:cBhvr>
                                      <p:to>
                                        <p:strVal val="visible"/>
                                      </p:to>
                                    </p:set>
                                    <p:anim calcmode="lin" valueType="num">
                                      <p:cBhvr>
                                        <p:cTn id="34" dur="750" fill="hold"/>
                                        <p:tgtEl>
                                          <p:spTgt spid="19"/>
                                        </p:tgtEl>
                                        <p:attrNameLst>
                                          <p:attrName>ppt_w</p:attrName>
                                        </p:attrNameLst>
                                      </p:cBhvr>
                                      <p:tavLst>
                                        <p:tav tm="0">
                                          <p:val>
                                            <p:fltVal val="0"/>
                                          </p:val>
                                        </p:tav>
                                        <p:tav tm="100000">
                                          <p:val>
                                            <p:strVal val="#ppt_w"/>
                                          </p:val>
                                        </p:tav>
                                      </p:tavLst>
                                    </p:anim>
                                    <p:anim calcmode="lin" valueType="num">
                                      <p:cBhvr>
                                        <p:cTn id="35" dur="750" fill="hold"/>
                                        <p:tgtEl>
                                          <p:spTgt spid="19"/>
                                        </p:tgtEl>
                                        <p:attrNameLst>
                                          <p:attrName>ppt_h</p:attrName>
                                        </p:attrNameLst>
                                      </p:cBhvr>
                                      <p:tavLst>
                                        <p:tav tm="0">
                                          <p:val>
                                            <p:fltVal val="0"/>
                                          </p:val>
                                        </p:tav>
                                        <p:tav tm="100000">
                                          <p:val>
                                            <p:strVal val="#ppt_h"/>
                                          </p:val>
                                        </p:tav>
                                      </p:tavLst>
                                    </p:anim>
                                    <p:animEffect transition="in" filter="fade">
                                      <p:cBhvr>
                                        <p:cTn id="36" dur="750"/>
                                        <p:tgtEl>
                                          <p:spTgt spid="19"/>
                                        </p:tgtEl>
                                      </p:cBhvr>
                                    </p:animEffect>
                                  </p:childTnLst>
                                </p:cTn>
                              </p:par>
                              <p:par>
                                <p:cTn id="37" presetID="42" presetClass="path" presetSubtype="0" accel="50000" decel="50000" fill="hold" grpId="1" nodeType="withEffect">
                                  <p:stCondLst>
                                    <p:cond delay="250"/>
                                  </p:stCondLst>
                                  <p:childTnLst>
                                    <p:animMotion origin="layout" path="M 4.375E-6 -2.22222E-6 L 0.06992 -0.24444 " pathEditMode="relative" rAng="0" ptsTypes="AA">
                                      <p:cBhvr>
                                        <p:cTn id="38" dur="750" spd="-100000" fill="hold"/>
                                        <p:tgtEl>
                                          <p:spTgt spid="19"/>
                                        </p:tgtEl>
                                        <p:attrNameLst>
                                          <p:attrName>ppt_x</p:attrName>
                                          <p:attrName>ppt_y</p:attrName>
                                        </p:attrNameLst>
                                      </p:cBhvr>
                                      <p:rCtr x="3490" y="-12222"/>
                                    </p:animMotion>
                                  </p:childTnLst>
                                </p:cTn>
                              </p:par>
                              <p:par>
                                <p:cTn id="39" presetID="53" presetClass="entr" presetSubtype="16" fill="hold" grpId="0" nodeType="withEffect">
                                  <p:stCondLst>
                                    <p:cond delay="500"/>
                                  </p:stCondLst>
                                  <p:childTnLst>
                                    <p:set>
                                      <p:cBhvr>
                                        <p:cTn id="40" dur="1" fill="hold">
                                          <p:stCondLst>
                                            <p:cond delay="0"/>
                                          </p:stCondLst>
                                        </p:cTn>
                                        <p:tgtEl>
                                          <p:spTgt spid="20"/>
                                        </p:tgtEl>
                                        <p:attrNameLst>
                                          <p:attrName>style.visibility</p:attrName>
                                        </p:attrNameLst>
                                      </p:cBhvr>
                                      <p:to>
                                        <p:strVal val="visible"/>
                                      </p:to>
                                    </p:set>
                                    <p:anim calcmode="lin" valueType="num">
                                      <p:cBhvr>
                                        <p:cTn id="41" dur="750" fill="hold"/>
                                        <p:tgtEl>
                                          <p:spTgt spid="20"/>
                                        </p:tgtEl>
                                        <p:attrNameLst>
                                          <p:attrName>ppt_w</p:attrName>
                                        </p:attrNameLst>
                                      </p:cBhvr>
                                      <p:tavLst>
                                        <p:tav tm="0">
                                          <p:val>
                                            <p:fltVal val="0"/>
                                          </p:val>
                                        </p:tav>
                                        <p:tav tm="100000">
                                          <p:val>
                                            <p:strVal val="#ppt_w"/>
                                          </p:val>
                                        </p:tav>
                                      </p:tavLst>
                                    </p:anim>
                                    <p:anim calcmode="lin" valueType="num">
                                      <p:cBhvr>
                                        <p:cTn id="42" dur="750" fill="hold"/>
                                        <p:tgtEl>
                                          <p:spTgt spid="20"/>
                                        </p:tgtEl>
                                        <p:attrNameLst>
                                          <p:attrName>ppt_h</p:attrName>
                                        </p:attrNameLst>
                                      </p:cBhvr>
                                      <p:tavLst>
                                        <p:tav tm="0">
                                          <p:val>
                                            <p:fltVal val="0"/>
                                          </p:val>
                                        </p:tav>
                                        <p:tav tm="100000">
                                          <p:val>
                                            <p:strVal val="#ppt_h"/>
                                          </p:val>
                                        </p:tav>
                                      </p:tavLst>
                                    </p:anim>
                                    <p:animEffect transition="in" filter="fade">
                                      <p:cBhvr>
                                        <p:cTn id="43" dur="750"/>
                                        <p:tgtEl>
                                          <p:spTgt spid="20"/>
                                        </p:tgtEl>
                                      </p:cBhvr>
                                    </p:animEffect>
                                  </p:childTnLst>
                                </p:cTn>
                              </p:par>
                              <p:par>
                                <p:cTn id="44" presetID="42" presetClass="path" presetSubtype="0" accel="50000" decel="50000" fill="hold" grpId="1" nodeType="withEffect">
                                  <p:stCondLst>
                                    <p:cond delay="500"/>
                                  </p:stCondLst>
                                  <p:childTnLst>
                                    <p:animMotion origin="layout" path="M -4.16667E-6 -1.85185E-6 L -0.08541 -0.22893 " pathEditMode="relative" rAng="0" ptsTypes="AA">
                                      <p:cBhvr>
                                        <p:cTn id="45" dur="750" spd="-100000" fill="hold"/>
                                        <p:tgtEl>
                                          <p:spTgt spid="20"/>
                                        </p:tgtEl>
                                        <p:attrNameLst>
                                          <p:attrName>ppt_x</p:attrName>
                                          <p:attrName>ppt_y</p:attrName>
                                        </p:attrNameLst>
                                      </p:cBhvr>
                                      <p:rCtr x="-4271" y="-11458"/>
                                    </p:animMotion>
                                  </p:childTnLst>
                                </p:cTn>
                              </p:par>
                              <p:par>
                                <p:cTn id="46" presetID="53" presetClass="entr" presetSubtype="16" fill="hold" grpId="0" nodeType="withEffect">
                                  <p:stCondLst>
                                    <p:cond delay="750"/>
                                  </p:stCondLst>
                                  <p:childTnLst>
                                    <p:set>
                                      <p:cBhvr>
                                        <p:cTn id="47" dur="1" fill="hold">
                                          <p:stCondLst>
                                            <p:cond delay="0"/>
                                          </p:stCondLst>
                                        </p:cTn>
                                        <p:tgtEl>
                                          <p:spTgt spid="18"/>
                                        </p:tgtEl>
                                        <p:attrNameLst>
                                          <p:attrName>style.visibility</p:attrName>
                                        </p:attrNameLst>
                                      </p:cBhvr>
                                      <p:to>
                                        <p:strVal val="visible"/>
                                      </p:to>
                                    </p:set>
                                    <p:anim calcmode="lin" valueType="num">
                                      <p:cBhvr>
                                        <p:cTn id="48" dur="750" fill="hold"/>
                                        <p:tgtEl>
                                          <p:spTgt spid="18"/>
                                        </p:tgtEl>
                                        <p:attrNameLst>
                                          <p:attrName>ppt_w</p:attrName>
                                        </p:attrNameLst>
                                      </p:cBhvr>
                                      <p:tavLst>
                                        <p:tav tm="0">
                                          <p:val>
                                            <p:fltVal val="0"/>
                                          </p:val>
                                        </p:tav>
                                        <p:tav tm="100000">
                                          <p:val>
                                            <p:strVal val="#ppt_w"/>
                                          </p:val>
                                        </p:tav>
                                      </p:tavLst>
                                    </p:anim>
                                    <p:anim calcmode="lin" valueType="num">
                                      <p:cBhvr>
                                        <p:cTn id="49" dur="750" fill="hold"/>
                                        <p:tgtEl>
                                          <p:spTgt spid="18"/>
                                        </p:tgtEl>
                                        <p:attrNameLst>
                                          <p:attrName>ppt_h</p:attrName>
                                        </p:attrNameLst>
                                      </p:cBhvr>
                                      <p:tavLst>
                                        <p:tav tm="0">
                                          <p:val>
                                            <p:fltVal val="0"/>
                                          </p:val>
                                        </p:tav>
                                        <p:tav tm="100000">
                                          <p:val>
                                            <p:strVal val="#ppt_h"/>
                                          </p:val>
                                        </p:tav>
                                      </p:tavLst>
                                    </p:anim>
                                    <p:animEffect transition="in" filter="fade">
                                      <p:cBhvr>
                                        <p:cTn id="50" dur="750"/>
                                        <p:tgtEl>
                                          <p:spTgt spid="18"/>
                                        </p:tgtEl>
                                      </p:cBhvr>
                                    </p:animEffect>
                                  </p:childTnLst>
                                </p:cTn>
                              </p:par>
                              <p:par>
                                <p:cTn id="51" presetID="42" presetClass="path" presetSubtype="0" accel="50000" decel="50000" fill="hold" grpId="1" nodeType="withEffect">
                                  <p:stCondLst>
                                    <p:cond delay="750"/>
                                  </p:stCondLst>
                                  <p:childTnLst>
                                    <p:animMotion origin="layout" path="M 4.16667E-7 2.22222E-6 L -0.16367 0.00625 " pathEditMode="relative" rAng="0" ptsTypes="AA">
                                      <p:cBhvr>
                                        <p:cTn id="52" dur="750" spd="-100000" fill="hold"/>
                                        <p:tgtEl>
                                          <p:spTgt spid="18"/>
                                        </p:tgtEl>
                                        <p:attrNameLst>
                                          <p:attrName>ppt_x</p:attrName>
                                          <p:attrName>ppt_y</p:attrName>
                                        </p:attrNameLst>
                                      </p:cBhvr>
                                      <p:rCtr x="-8190" y="301"/>
                                    </p:animMotion>
                                  </p:childTnLst>
                                </p:cTn>
                              </p:par>
                            </p:childTnLst>
                          </p:cTn>
                        </p:par>
                        <p:par>
                          <p:cTn id="53" fill="hold">
                            <p:stCondLst>
                              <p:cond delay="3000"/>
                            </p:stCondLst>
                            <p:childTnLst>
                              <p:par>
                                <p:cTn id="54" presetID="22" presetClass="entr" presetSubtype="2"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right)">
                                      <p:cBhvr>
                                        <p:cTn id="56" dur="500"/>
                                        <p:tgtEl>
                                          <p:spTgt spid="36"/>
                                        </p:tgtEl>
                                      </p:cBhvr>
                                    </p:animEffect>
                                  </p:childTnLst>
                                </p:cTn>
                              </p:par>
                            </p:childTnLst>
                          </p:cTn>
                        </p:par>
                        <p:par>
                          <p:cTn id="57" fill="hold">
                            <p:stCondLst>
                              <p:cond delay="3500"/>
                            </p:stCondLst>
                            <p:childTnLst>
                              <p:par>
                                <p:cTn id="58" presetID="22" presetClass="entr" presetSubtype="2"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right)">
                                      <p:cBhvr>
                                        <p:cTn id="60" dur="500"/>
                                        <p:tgtEl>
                                          <p:spTgt spid="32"/>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18" grpId="1" animBg="1"/>
      <p:bldP spid="19" grpId="0" animBg="1"/>
      <p:bldP spid="19" grpId="1" animBg="1"/>
      <p:bldP spid="20" grpId="0" animBg="1"/>
      <p:bldP spid="20" grpId="1" animBg="1"/>
      <p:bldP spid="21" grpId="0" animBg="1"/>
      <p:bldP spid="21" grpId="1" animBg="1"/>
      <p:bldP spid="23" grpId="0" animBg="1"/>
      <p:bldP spid="25" grpId="0"/>
      <p:bldP spid="31" grpId="0"/>
      <p:bldP spid="32"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论文总结</a:t>
            </a:r>
            <a:endParaRPr lang="zh-CN" altLang="en-US" sz="4000" b="1" spc="600" dirty="0">
              <a:solidFill>
                <a:srgbClr val="0070C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2044700"/>
            <a:ext cx="8127554" cy="41400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537988" y="2234387"/>
            <a:ext cx="7517996" cy="829945"/>
            <a:chOff x="4910249" y="2459187"/>
            <a:chExt cx="4988899" cy="622458"/>
          </a:xfrm>
        </p:grpSpPr>
        <p:sp>
          <p:nvSpPr>
            <p:cNvPr id="23" name="矩形 22"/>
            <p:cNvSpPr/>
            <p:nvPr/>
          </p:nvSpPr>
          <p:spPr>
            <a:xfrm>
              <a:off x="5296473" y="2459187"/>
              <a:ext cx="4602675" cy="622458"/>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910249" y="2570667"/>
              <a:ext cx="349704"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537989" y="3256299"/>
            <a:ext cx="7606260" cy="829945"/>
            <a:chOff x="4910249" y="3241174"/>
            <a:chExt cx="5704695" cy="622458"/>
          </a:xfrm>
        </p:grpSpPr>
        <p:sp>
          <p:nvSpPr>
            <p:cNvPr id="32" name="文本框 31"/>
            <p:cNvSpPr txBox="1"/>
            <p:nvPr/>
          </p:nvSpPr>
          <p:spPr>
            <a:xfrm>
              <a:off x="5346848" y="3241174"/>
              <a:ext cx="5268096"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910249" y="3335384"/>
              <a:ext cx="349704"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537989" y="4252175"/>
            <a:ext cx="7606260" cy="829945"/>
            <a:chOff x="4910249" y="3991780"/>
            <a:chExt cx="5704695" cy="622458"/>
          </a:xfrm>
        </p:grpSpPr>
        <p:sp>
          <p:nvSpPr>
            <p:cNvPr id="38" name="文本框 37"/>
            <p:cNvSpPr txBox="1"/>
            <p:nvPr/>
          </p:nvSpPr>
          <p:spPr>
            <a:xfrm>
              <a:off x="5346848" y="3991780"/>
              <a:ext cx="5268096"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4910249" y="4085990"/>
              <a:ext cx="349704"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537989" y="5248049"/>
            <a:ext cx="7606260" cy="829945"/>
            <a:chOff x="4910249" y="3991780"/>
            <a:chExt cx="5704695" cy="622458"/>
          </a:xfrm>
        </p:grpSpPr>
        <p:sp>
          <p:nvSpPr>
            <p:cNvPr id="41" name="文本框 40"/>
            <p:cNvSpPr txBox="1"/>
            <p:nvPr/>
          </p:nvSpPr>
          <p:spPr>
            <a:xfrm>
              <a:off x="5346848" y="3991780"/>
              <a:ext cx="5268096"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910249" y="4085990"/>
              <a:ext cx="349704"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806445" y="2044700"/>
            <a:ext cx="2210250" cy="41399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latin typeface="微软雅黑" panose="020B0503020204020204" pitchFamily="34" charset="-122"/>
                <a:ea typeface="微软雅黑" panose="020B0503020204020204" pitchFamily="34" charset="-122"/>
              </a:rPr>
              <a:t>课题基本</a:t>
            </a:r>
            <a:endParaRPr lang="en-US" altLang="zh-CN" sz="3200" dirty="0">
              <a:latin typeface="微软雅黑" panose="020B0503020204020204" pitchFamily="34" charset="-122"/>
              <a:ea typeface="微软雅黑" panose="020B0503020204020204" pitchFamily="34" charset="-122"/>
            </a:endParaRPr>
          </a:p>
          <a:p>
            <a:pPr algn="ctr">
              <a:lnSpc>
                <a:spcPct val="150000"/>
              </a:lnSpc>
            </a:pPr>
            <a:r>
              <a:rPr lang="zh-CN" altLang="en-US" sz="3200" dirty="0">
                <a:latin typeface="微软雅黑" panose="020B0503020204020204" pitchFamily="34" charset="-122"/>
                <a:ea typeface="微软雅黑" panose="020B0503020204020204" pitchFamily="34" charset="-122"/>
              </a:rPr>
              <a:t>结论</a:t>
            </a: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4" decel="5330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750" fill="hold"/>
                                        <p:tgtEl>
                                          <p:spTgt spid="43"/>
                                        </p:tgtEl>
                                        <p:attrNameLst>
                                          <p:attrName>ppt_x</p:attrName>
                                        </p:attrNameLst>
                                      </p:cBhvr>
                                      <p:tavLst>
                                        <p:tav tm="0">
                                          <p:val>
                                            <p:strVal val="#ppt_x"/>
                                          </p:val>
                                        </p:tav>
                                        <p:tav tm="100000">
                                          <p:val>
                                            <p:strVal val="#ppt_x"/>
                                          </p:val>
                                        </p:tav>
                                      </p:tavLst>
                                    </p:anim>
                                    <p:anim calcmode="lin" valueType="num">
                                      <p:cBhvr additive="base">
                                        <p:cTn id="21" dur="750" fill="hold"/>
                                        <p:tgtEl>
                                          <p:spTgt spid="4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20"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斜纹 19"/>
          <p:cNvSpPr/>
          <p:nvPr/>
        </p:nvSpPr>
        <p:spPr>
          <a:xfrm>
            <a:off x="1217750" y="1903936"/>
            <a:ext cx="359773" cy="359773"/>
          </a:xfrm>
          <a:prstGeom prst="diagStrip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斜纹 20"/>
          <p:cNvSpPr/>
          <p:nvPr/>
        </p:nvSpPr>
        <p:spPr>
          <a:xfrm rot="10800000">
            <a:off x="10475731" y="3202913"/>
            <a:ext cx="359773" cy="359773"/>
          </a:xfrm>
          <a:prstGeom prst="diagStrip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p:cNvSpPr/>
          <p:nvPr/>
        </p:nvSpPr>
        <p:spPr>
          <a:xfrm>
            <a:off x="1559496" y="2073138"/>
            <a:ext cx="8928000" cy="1291590"/>
          </a:xfrm>
          <a:prstGeom prst="rect">
            <a:avLst/>
          </a:prstGeom>
        </p:spPr>
        <p:txBody>
          <a:bodyPr wrap="square">
            <a:spAutoFit/>
          </a:bodyPr>
          <a:lstStyle/>
          <a:p>
            <a:pPr algn="just">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论文结论：</a:t>
            </a: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263745" y="3829668"/>
            <a:ext cx="576000" cy="576000"/>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01</a:t>
            </a:r>
            <a:endParaRPr lang="zh-CN" altLang="en-US" dirty="0">
              <a:solidFill>
                <a:schemeClr val="bg1"/>
              </a:solidFill>
            </a:endParaRPr>
          </a:p>
        </p:txBody>
      </p:sp>
      <p:sp>
        <p:nvSpPr>
          <p:cNvPr id="31" name="矩形 30"/>
          <p:cNvSpPr/>
          <p:nvPr/>
        </p:nvSpPr>
        <p:spPr>
          <a:xfrm>
            <a:off x="1263745" y="4749851"/>
            <a:ext cx="576000" cy="576000"/>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02</a:t>
            </a:r>
            <a:endParaRPr lang="zh-CN" altLang="en-US" dirty="0">
              <a:solidFill>
                <a:schemeClr val="bg1"/>
              </a:solidFill>
            </a:endParaRPr>
          </a:p>
        </p:txBody>
      </p:sp>
      <p:sp>
        <p:nvSpPr>
          <p:cNvPr id="32" name="Text Box 14"/>
          <p:cNvSpPr txBox="1">
            <a:spLocks noChangeArrowheads="1"/>
          </p:cNvSpPr>
          <p:nvPr/>
        </p:nvSpPr>
        <p:spPr bwMode="black">
          <a:xfrm>
            <a:off x="1972743" y="3667092"/>
            <a:ext cx="8659761"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 Box 14"/>
          <p:cNvSpPr txBox="1">
            <a:spLocks noChangeArrowheads="1"/>
          </p:cNvSpPr>
          <p:nvPr/>
        </p:nvSpPr>
        <p:spPr bwMode="black">
          <a:xfrm>
            <a:off x="1972743" y="4603196"/>
            <a:ext cx="8659761"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263745" y="5719054"/>
            <a:ext cx="576000" cy="576000"/>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rPr>
              <a:t>02</a:t>
            </a:r>
            <a:endParaRPr lang="zh-CN" altLang="en-US" dirty="0">
              <a:solidFill>
                <a:schemeClr val="bg1"/>
              </a:solidFill>
            </a:endParaRPr>
          </a:p>
        </p:txBody>
      </p:sp>
      <p:sp>
        <p:nvSpPr>
          <p:cNvPr id="38" name="Text Box 14"/>
          <p:cNvSpPr txBox="1">
            <a:spLocks noChangeArrowheads="1"/>
          </p:cNvSpPr>
          <p:nvPr/>
        </p:nvSpPr>
        <p:spPr bwMode="black">
          <a:xfrm>
            <a:off x="1972743" y="5572399"/>
            <a:ext cx="8659761"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52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anim calcmode="lin" valueType="num">
                                      <p:cBhvr>
                                        <p:cTn id="23" dur="750" fill="hold"/>
                                        <p:tgtEl>
                                          <p:spTgt spid="20"/>
                                        </p:tgtEl>
                                        <p:attrNameLst>
                                          <p:attrName>ppt_x</p:attrName>
                                        </p:attrNameLst>
                                      </p:cBhvr>
                                      <p:tavLst>
                                        <p:tav tm="0">
                                          <p:val>
                                            <p:fltVal val="0.5"/>
                                          </p:val>
                                        </p:tav>
                                        <p:tav tm="100000">
                                          <p:val>
                                            <p:strVal val="#ppt_x"/>
                                          </p:val>
                                        </p:tav>
                                      </p:tavLst>
                                    </p:anim>
                                    <p:anim calcmode="lin" valueType="num">
                                      <p:cBhvr>
                                        <p:cTn id="24" dur="750" fill="hold"/>
                                        <p:tgtEl>
                                          <p:spTgt spid="20"/>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750" fill="hold"/>
                                        <p:tgtEl>
                                          <p:spTgt spid="21"/>
                                        </p:tgtEl>
                                        <p:attrNameLst>
                                          <p:attrName>ppt_w</p:attrName>
                                        </p:attrNameLst>
                                      </p:cBhvr>
                                      <p:tavLst>
                                        <p:tav tm="0">
                                          <p:val>
                                            <p:fltVal val="0"/>
                                          </p:val>
                                        </p:tav>
                                        <p:tav tm="100000">
                                          <p:val>
                                            <p:strVal val="#ppt_w"/>
                                          </p:val>
                                        </p:tav>
                                      </p:tavLst>
                                    </p:anim>
                                    <p:anim calcmode="lin" valueType="num">
                                      <p:cBhvr>
                                        <p:cTn id="28" dur="750" fill="hold"/>
                                        <p:tgtEl>
                                          <p:spTgt spid="21"/>
                                        </p:tgtEl>
                                        <p:attrNameLst>
                                          <p:attrName>ppt_h</p:attrName>
                                        </p:attrNameLst>
                                      </p:cBhvr>
                                      <p:tavLst>
                                        <p:tav tm="0">
                                          <p:val>
                                            <p:fltVal val="0"/>
                                          </p:val>
                                        </p:tav>
                                        <p:tav tm="100000">
                                          <p:val>
                                            <p:strVal val="#ppt_h"/>
                                          </p:val>
                                        </p:tav>
                                      </p:tavLst>
                                    </p:anim>
                                    <p:animEffect transition="in" filter="fade">
                                      <p:cBhvr>
                                        <p:cTn id="29" dur="750"/>
                                        <p:tgtEl>
                                          <p:spTgt spid="21"/>
                                        </p:tgtEl>
                                      </p:cBhvr>
                                    </p:animEffect>
                                    <p:anim calcmode="lin" valueType="num">
                                      <p:cBhvr>
                                        <p:cTn id="30" dur="750" fill="hold"/>
                                        <p:tgtEl>
                                          <p:spTgt spid="21"/>
                                        </p:tgtEl>
                                        <p:attrNameLst>
                                          <p:attrName>ppt_x</p:attrName>
                                        </p:attrNameLst>
                                      </p:cBhvr>
                                      <p:tavLst>
                                        <p:tav tm="0">
                                          <p:val>
                                            <p:fltVal val="0.5"/>
                                          </p:val>
                                        </p:tav>
                                        <p:tav tm="100000">
                                          <p:val>
                                            <p:strVal val="#ppt_x"/>
                                          </p:val>
                                        </p:tav>
                                      </p:tavLst>
                                    </p:anim>
                                    <p:anim calcmode="lin" valueType="num">
                                      <p:cBhvr>
                                        <p:cTn id="31" dur="750" fill="hold"/>
                                        <p:tgtEl>
                                          <p:spTgt spid="21"/>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16" presetClass="entr" presetSubtype="2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par>
                          <p:cTn id="36" fill="hold">
                            <p:stCondLst>
                              <p:cond delay="2500"/>
                            </p:stCondLst>
                            <p:childTnLst>
                              <p:par>
                                <p:cTn id="37" presetID="14" presetClass="entr" presetSubtype="10" fill="hold" grpId="0" nodeType="afterEffect">
                                  <p:stCondLst>
                                    <p:cond delay="0"/>
                                  </p:stCondLst>
                                  <p:iterate type="lt">
                                    <p:tmPct val="10000"/>
                                  </p:iterate>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par>
                          <p:cTn id="40" fill="hold">
                            <p:stCondLst>
                              <p:cond delay="7449"/>
                            </p:stCondLst>
                            <p:childTnLst>
                              <p:par>
                                <p:cTn id="41" presetID="31"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fltVal val="0"/>
                                          </p:val>
                                        </p:tav>
                                        <p:tav tm="100000">
                                          <p:val>
                                            <p:strVal val="#ppt_w"/>
                                          </p:val>
                                        </p:tav>
                                      </p:tavLst>
                                    </p:anim>
                                    <p:anim calcmode="lin" valueType="num">
                                      <p:cBhvr>
                                        <p:cTn id="44" dur="1000" fill="hold"/>
                                        <p:tgtEl>
                                          <p:spTgt spid="25"/>
                                        </p:tgtEl>
                                        <p:attrNameLst>
                                          <p:attrName>ppt_h</p:attrName>
                                        </p:attrNameLst>
                                      </p:cBhvr>
                                      <p:tavLst>
                                        <p:tav tm="0">
                                          <p:val>
                                            <p:fltVal val="0"/>
                                          </p:val>
                                        </p:tav>
                                        <p:tav tm="100000">
                                          <p:val>
                                            <p:strVal val="#ppt_h"/>
                                          </p:val>
                                        </p:tav>
                                      </p:tavLst>
                                    </p:anim>
                                    <p:anim calcmode="lin" valueType="num">
                                      <p:cBhvr>
                                        <p:cTn id="45" dur="1000" fill="hold"/>
                                        <p:tgtEl>
                                          <p:spTgt spid="25"/>
                                        </p:tgtEl>
                                        <p:attrNameLst>
                                          <p:attrName>style.rotation</p:attrName>
                                        </p:attrNameLst>
                                      </p:cBhvr>
                                      <p:tavLst>
                                        <p:tav tm="0">
                                          <p:val>
                                            <p:fltVal val="90"/>
                                          </p:val>
                                        </p:tav>
                                        <p:tav tm="100000">
                                          <p:val>
                                            <p:fltVal val="0"/>
                                          </p:val>
                                        </p:tav>
                                      </p:tavLst>
                                    </p:anim>
                                    <p:animEffect transition="in" filter="fade">
                                      <p:cBhvr>
                                        <p:cTn id="46" dur="1000"/>
                                        <p:tgtEl>
                                          <p:spTgt spid="25"/>
                                        </p:tgtEl>
                                      </p:cBhvr>
                                    </p:animEffect>
                                  </p:childTnLst>
                                </p:cTn>
                              </p:par>
                            </p:childTnLst>
                          </p:cTn>
                        </p:par>
                        <p:par>
                          <p:cTn id="47" fill="hold">
                            <p:stCondLst>
                              <p:cond delay="8449"/>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8949"/>
                            </p:stCondLst>
                            <p:childTnLst>
                              <p:par>
                                <p:cTn id="52" presetID="31"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1000" fill="hold"/>
                                        <p:tgtEl>
                                          <p:spTgt spid="31"/>
                                        </p:tgtEl>
                                        <p:attrNameLst>
                                          <p:attrName>ppt_w</p:attrName>
                                        </p:attrNameLst>
                                      </p:cBhvr>
                                      <p:tavLst>
                                        <p:tav tm="0">
                                          <p:val>
                                            <p:fltVal val="0"/>
                                          </p:val>
                                        </p:tav>
                                        <p:tav tm="100000">
                                          <p:val>
                                            <p:strVal val="#ppt_w"/>
                                          </p:val>
                                        </p:tav>
                                      </p:tavLst>
                                    </p:anim>
                                    <p:anim calcmode="lin" valueType="num">
                                      <p:cBhvr>
                                        <p:cTn id="55" dur="1000" fill="hold"/>
                                        <p:tgtEl>
                                          <p:spTgt spid="31"/>
                                        </p:tgtEl>
                                        <p:attrNameLst>
                                          <p:attrName>ppt_h</p:attrName>
                                        </p:attrNameLst>
                                      </p:cBhvr>
                                      <p:tavLst>
                                        <p:tav tm="0">
                                          <p:val>
                                            <p:fltVal val="0"/>
                                          </p:val>
                                        </p:tav>
                                        <p:tav tm="100000">
                                          <p:val>
                                            <p:strVal val="#ppt_h"/>
                                          </p:val>
                                        </p:tav>
                                      </p:tavLst>
                                    </p:anim>
                                    <p:anim calcmode="lin" valueType="num">
                                      <p:cBhvr>
                                        <p:cTn id="56" dur="1000" fill="hold"/>
                                        <p:tgtEl>
                                          <p:spTgt spid="31"/>
                                        </p:tgtEl>
                                        <p:attrNameLst>
                                          <p:attrName>style.rotation</p:attrName>
                                        </p:attrNameLst>
                                      </p:cBhvr>
                                      <p:tavLst>
                                        <p:tav tm="0">
                                          <p:val>
                                            <p:fltVal val="90"/>
                                          </p:val>
                                        </p:tav>
                                        <p:tav tm="100000">
                                          <p:val>
                                            <p:fltVal val="0"/>
                                          </p:val>
                                        </p:tav>
                                      </p:tavLst>
                                    </p:anim>
                                    <p:animEffect transition="in" filter="fade">
                                      <p:cBhvr>
                                        <p:cTn id="57" dur="1000"/>
                                        <p:tgtEl>
                                          <p:spTgt spid="31"/>
                                        </p:tgtEl>
                                      </p:cBhvr>
                                    </p:animEffect>
                                  </p:childTnLst>
                                </p:cTn>
                              </p:par>
                            </p:childTnLst>
                          </p:cTn>
                        </p:par>
                        <p:par>
                          <p:cTn id="58" fill="hold">
                            <p:stCondLst>
                              <p:cond delay="9949"/>
                            </p:stCondLst>
                            <p:childTnLst>
                              <p:par>
                                <p:cTn id="59" presetID="22" presetClass="entr" presetSubtype="8"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10449"/>
                            </p:stCondLst>
                            <p:childTnLst>
                              <p:par>
                                <p:cTn id="63" presetID="31" presetClass="entr" presetSubtype="0"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p:cTn id="65" dur="1000" fill="hold"/>
                                        <p:tgtEl>
                                          <p:spTgt spid="37"/>
                                        </p:tgtEl>
                                        <p:attrNameLst>
                                          <p:attrName>ppt_w</p:attrName>
                                        </p:attrNameLst>
                                      </p:cBhvr>
                                      <p:tavLst>
                                        <p:tav tm="0">
                                          <p:val>
                                            <p:fltVal val="0"/>
                                          </p:val>
                                        </p:tav>
                                        <p:tav tm="100000">
                                          <p:val>
                                            <p:strVal val="#ppt_w"/>
                                          </p:val>
                                        </p:tav>
                                      </p:tavLst>
                                    </p:anim>
                                    <p:anim calcmode="lin" valueType="num">
                                      <p:cBhvr>
                                        <p:cTn id="66" dur="1000" fill="hold"/>
                                        <p:tgtEl>
                                          <p:spTgt spid="37"/>
                                        </p:tgtEl>
                                        <p:attrNameLst>
                                          <p:attrName>ppt_h</p:attrName>
                                        </p:attrNameLst>
                                      </p:cBhvr>
                                      <p:tavLst>
                                        <p:tav tm="0">
                                          <p:val>
                                            <p:fltVal val="0"/>
                                          </p:val>
                                        </p:tav>
                                        <p:tav tm="100000">
                                          <p:val>
                                            <p:strVal val="#ppt_h"/>
                                          </p:val>
                                        </p:tav>
                                      </p:tavLst>
                                    </p:anim>
                                    <p:anim calcmode="lin" valueType="num">
                                      <p:cBhvr>
                                        <p:cTn id="67" dur="1000" fill="hold"/>
                                        <p:tgtEl>
                                          <p:spTgt spid="37"/>
                                        </p:tgtEl>
                                        <p:attrNameLst>
                                          <p:attrName>style.rotation</p:attrName>
                                        </p:attrNameLst>
                                      </p:cBhvr>
                                      <p:tavLst>
                                        <p:tav tm="0">
                                          <p:val>
                                            <p:fltVal val="90"/>
                                          </p:val>
                                        </p:tav>
                                        <p:tav tm="100000">
                                          <p:val>
                                            <p:fltVal val="0"/>
                                          </p:val>
                                        </p:tav>
                                      </p:tavLst>
                                    </p:anim>
                                    <p:animEffect transition="in" filter="fade">
                                      <p:cBhvr>
                                        <p:cTn id="68" dur="1000"/>
                                        <p:tgtEl>
                                          <p:spTgt spid="37"/>
                                        </p:tgtEl>
                                      </p:cBhvr>
                                    </p:animEffect>
                                  </p:childTnLst>
                                </p:cTn>
                              </p:par>
                            </p:childTnLst>
                          </p:cTn>
                        </p:par>
                        <p:par>
                          <p:cTn id="69" fill="hold">
                            <p:stCondLst>
                              <p:cond delay="11449"/>
                            </p:stCondLst>
                            <p:childTnLst>
                              <p:par>
                                <p:cTn id="70" presetID="22" presetClass="entr" presetSubtype="8"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left)">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20" grpId="0" animBg="1"/>
      <p:bldP spid="21" grpId="0" animBg="1"/>
      <p:bldP spid="23" grpId="0"/>
      <p:bldP spid="25" grpId="0" animBg="1"/>
      <p:bldP spid="31" grpId="0" animBg="1"/>
      <p:bldP spid="32" grpId="0"/>
      <p:bldP spid="36" grpId="0"/>
      <p:bldP spid="37" grpId="0" animBg="1"/>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亮点与不足</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5414537"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00B0F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2900379"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0070C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1" name="空心弧 40"/>
          <p:cNvSpPr/>
          <p:nvPr/>
        </p:nvSpPr>
        <p:spPr>
          <a:xfrm flipH="1" flipV="1">
            <a:off x="5231678"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0070C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3" name="空心弧 40"/>
          <p:cNvSpPr/>
          <p:nvPr/>
        </p:nvSpPr>
        <p:spPr>
          <a:xfrm flipV="1">
            <a:off x="5414534"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00B0F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5" name="文本框 13"/>
          <p:cNvSpPr txBox="1"/>
          <p:nvPr/>
        </p:nvSpPr>
        <p:spPr>
          <a:xfrm>
            <a:off x="7089778" y="3400006"/>
            <a:ext cx="3806756" cy="2332322"/>
          </a:xfrm>
          <a:prstGeom prst="rect">
            <a:avLst/>
          </a:prstGeom>
          <a:noFill/>
        </p:spPr>
        <p:txBody>
          <a:bodyPr wrap="square" lIns="115205" tIns="57603" rIns="115205" bIns="57603" rtlCol="0">
            <a:spAutoFit/>
          </a:bodyPr>
          <a:lstStyle/>
          <a:p>
            <a:pPr algn="r">
              <a:lnSpc>
                <a:spcPct val="150000"/>
              </a:lnSpc>
              <a:spcBef>
                <a:spcPct val="0"/>
              </a:spcBef>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GB"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14"/>
          <p:cNvSpPr txBox="1"/>
          <p:nvPr/>
        </p:nvSpPr>
        <p:spPr>
          <a:xfrm>
            <a:off x="1007436" y="3400006"/>
            <a:ext cx="3765393" cy="2332322"/>
          </a:xfrm>
          <a:prstGeom prst="rect">
            <a:avLst/>
          </a:prstGeom>
          <a:noFill/>
        </p:spPr>
        <p:txBody>
          <a:bodyPr wrap="square" lIns="115205" tIns="57603" rIns="115205" bIns="57603" rtlCol="0">
            <a:spAutoFit/>
          </a:bodyPr>
          <a:lstStyle/>
          <a:p>
            <a:pPr>
              <a:lnSpc>
                <a:spcPct val="150000"/>
              </a:lnSpc>
              <a:spcBef>
                <a:spcPct val="0"/>
              </a:spcBef>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添加适当的文字，添加适当的文字，一页的文字最好不要超过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添加适当的文字</a:t>
            </a:r>
            <a:endParaRPr lang="en-GB"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1007435" y="2325031"/>
            <a:ext cx="1550424" cy="502766"/>
          </a:xfrm>
          <a:prstGeom prst="rect">
            <a:avLst/>
          </a:prstGeom>
        </p:spPr>
        <p:txBody>
          <a:bodyPr wrap="none">
            <a:spAutoFit/>
          </a:bodyPr>
          <a:lstStyle/>
          <a:p>
            <a:r>
              <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rPr>
              <a:t>亮点之处</a:t>
            </a:r>
            <a:endPar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9282416" y="2282447"/>
            <a:ext cx="1550424" cy="502766"/>
          </a:xfrm>
          <a:prstGeom prst="rect">
            <a:avLst/>
          </a:prstGeom>
        </p:spPr>
        <p:txBody>
          <a:bodyPr wrap="none">
            <a:spAutoFit/>
          </a:bodyPr>
          <a:lstStyle/>
          <a:p>
            <a:r>
              <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rPr>
              <a:t>不足之处</a:t>
            </a:r>
            <a:endPar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2000"/>
                            </p:stCondLst>
                            <p:childTnLst>
                              <p:par>
                                <p:cTn id="32" presetID="12" presetClass="entr" presetSubtype="2"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slide(fromRight)">
                                      <p:cBhvr>
                                        <p:cTn id="34" dur="500"/>
                                        <p:tgtEl>
                                          <p:spTgt spid="32"/>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slide(fromLeft)">
                                      <p:cBhvr>
                                        <p:cTn id="37" dur="500"/>
                                        <p:tgtEl>
                                          <p:spTgt spid="36"/>
                                        </p:tgtEl>
                                      </p:cBhvr>
                                    </p:animEffect>
                                  </p:childTnLst>
                                </p:cTn>
                              </p:par>
                            </p:childTnLst>
                          </p:cTn>
                        </p:par>
                        <p:par>
                          <p:cTn id="38" fill="hold">
                            <p:stCondLst>
                              <p:cond delay="25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20" grpId="0" animBg="1"/>
      <p:bldP spid="21" grpId="0" animBg="1"/>
      <p:bldP spid="23" grpId="0" animBg="1"/>
      <p:bldP spid="25" grpId="0"/>
      <p:bldP spid="31" grpId="0"/>
      <p:bldP spid="32"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未来发展方向</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3"/>
          <p:cNvSpPr/>
          <p:nvPr/>
        </p:nvSpPr>
        <p:spPr>
          <a:xfrm>
            <a:off x="1793696" y="3713626"/>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nvSpPr>
        <p:spPr>
          <a:xfrm>
            <a:off x="5559463" y="2213061"/>
            <a:ext cx="5088565" cy="769441"/>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点击输入简要文字介绍，文字内容需概括精炼，不用多余的文字修饰，言简意赅的说明分项内容点击输入简要文字介绍，文字内容需概括精炼，不用多余的文字修</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点击输入简要文字介绍</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75"/>
          <p:cNvSpPr txBox="1"/>
          <p:nvPr/>
        </p:nvSpPr>
        <p:spPr>
          <a:xfrm>
            <a:off x="5559464" y="3635493"/>
            <a:ext cx="5088565" cy="769441"/>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点击输入简要文字介绍，文字内容需概括精炼，不用多余的文字修饰，言简意赅的说明分项内容点击输入简要文字介绍，文字内容需概括精炼，不用多余的文字修</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点击输入简要文字介绍</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76"/>
          <p:cNvSpPr txBox="1"/>
          <p:nvPr/>
        </p:nvSpPr>
        <p:spPr>
          <a:xfrm>
            <a:off x="5559463" y="5417502"/>
            <a:ext cx="5088564" cy="1282402"/>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点击输入简要文字介绍，文字内容需概括精炼，不用多余的文字修饰，言简意亮亮图文旗舰店</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https://liangliangtuwen.tmall.com</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击输入简要文字介绍，文字内容需概括精炼，不用多余的文字修</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点击输入简要文字介绍</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3"/>
          <p:cNvSpPr/>
          <p:nvPr/>
        </p:nvSpPr>
        <p:spPr>
          <a:xfrm>
            <a:off x="1793696" y="21716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286537"/>
            <a:ext cx="672074"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5568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8" name="组合 37"/>
          <p:cNvGrpSpPr/>
          <p:nvPr/>
        </p:nvGrpSpPr>
        <p:grpSpPr>
          <a:xfrm>
            <a:off x="1480080" y="3812418"/>
            <a:ext cx="672074"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54474"/>
            <a:ext cx="672074" cy="672075"/>
            <a:chOff x="2769119" y="3325028"/>
            <a:chExt cx="504056" cy="504056"/>
          </a:xfrm>
        </p:grpSpPr>
        <p:sp>
          <p:nvSpPr>
            <p:cNvPr id="42" name="椭圆 41"/>
            <p:cNvSpPr/>
            <p:nvPr/>
          </p:nvSpPr>
          <p:spPr>
            <a:xfrm>
              <a:off x="2769119" y="3325028"/>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发展方向一</a:t>
            </a:r>
            <a:endParaRPr lang="zh-CN" altLang="en-US" sz="2935" dirty="0">
              <a:solidFill>
                <a:schemeClr val="bg1"/>
              </a:solidFill>
            </a:endParaRPr>
          </a:p>
        </p:txBody>
      </p:sp>
      <p:sp>
        <p:nvSpPr>
          <p:cNvPr id="45" name="TextBox 83"/>
          <p:cNvSpPr txBox="1"/>
          <p:nvPr/>
        </p:nvSpPr>
        <p:spPr>
          <a:xfrm>
            <a:off x="2439925" y="3922752"/>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发展方向二</a:t>
            </a:r>
            <a:endParaRPr lang="zh-CN" altLang="en-US" sz="2935" dirty="0">
              <a:solidFill>
                <a:schemeClr val="bg1"/>
              </a:solidFill>
            </a:endParaRPr>
          </a:p>
        </p:txBody>
      </p:sp>
      <p:sp>
        <p:nvSpPr>
          <p:cNvPr id="46" name="TextBox 84"/>
          <p:cNvSpPr txBox="1"/>
          <p:nvPr/>
        </p:nvSpPr>
        <p:spPr>
          <a:xfrm>
            <a:off x="2439925" y="556480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发展方向三</a:t>
            </a:r>
            <a:endParaRPr lang="zh-CN" altLang="en-US" sz="2935" dirty="0">
              <a:solidFill>
                <a:schemeClr val="bg1"/>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53" presetClass="entr" presetSubtype="52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fltVal val="0.5"/>
                                          </p:val>
                                        </p:tav>
                                        <p:tav tm="100000">
                                          <p:val>
                                            <p:strVal val="#ppt_x"/>
                                          </p:val>
                                        </p:tav>
                                      </p:tavLst>
                                    </p:anim>
                                    <p:anim calcmode="lin" valueType="num">
                                      <p:cBhvr>
                                        <p:cTn id="23" dur="500" fill="hold"/>
                                        <p:tgtEl>
                                          <p:spTgt spid="31"/>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2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anim calcmode="lin" valueType="num">
                                      <p:cBhvr>
                                        <p:cTn id="29" dur="500" fill="hold"/>
                                        <p:tgtEl>
                                          <p:spTgt spid="38"/>
                                        </p:tgtEl>
                                        <p:attrNameLst>
                                          <p:attrName>ppt_x</p:attrName>
                                        </p:attrNameLst>
                                      </p:cBhvr>
                                      <p:tavLst>
                                        <p:tav tm="0">
                                          <p:val>
                                            <p:fltVal val="0.5"/>
                                          </p:val>
                                        </p:tav>
                                        <p:tav tm="100000">
                                          <p:val>
                                            <p:strVal val="#ppt_x"/>
                                          </p:val>
                                        </p:tav>
                                      </p:tavLst>
                                    </p:anim>
                                    <p:anim calcmode="lin" valueType="num">
                                      <p:cBhvr>
                                        <p:cTn id="30" dur="500" fill="hold"/>
                                        <p:tgtEl>
                                          <p:spTgt spid="38"/>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40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fltVal val="0.5"/>
                                          </p:val>
                                        </p:tav>
                                        <p:tav tm="100000">
                                          <p:val>
                                            <p:strVal val="#ppt_x"/>
                                          </p:val>
                                        </p:tav>
                                      </p:tavLst>
                                    </p:anim>
                                    <p:anim calcmode="lin" valueType="num">
                                      <p:cBhvr>
                                        <p:cTn id="37" dur="500" fill="hold"/>
                                        <p:tgtEl>
                                          <p:spTgt spid="41"/>
                                        </p:tgtEl>
                                        <p:attrNameLst>
                                          <p:attrName>ppt_y</p:attrName>
                                        </p:attrNameLst>
                                      </p:cBhvr>
                                      <p:tavLst>
                                        <p:tav tm="0">
                                          <p:val>
                                            <p:fltVal val="0.5"/>
                                          </p:val>
                                        </p:tav>
                                        <p:tav tm="100000">
                                          <p:val>
                                            <p:strVal val="#ppt_y"/>
                                          </p:val>
                                        </p:tav>
                                      </p:tavLst>
                                    </p:anim>
                                  </p:childTnLst>
                                </p:cTn>
                              </p:par>
                            </p:childTnLst>
                          </p:cTn>
                        </p:par>
                        <p:par>
                          <p:cTn id="38" fill="hold">
                            <p:stCondLst>
                              <p:cond delay="1000"/>
                            </p:stCondLst>
                            <p:childTnLst>
                              <p:par>
                                <p:cTn id="39" presetID="55"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800" fill="hold"/>
                                        <p:tgtEl>
                                          <p:spTgt spid="25"/>
                                        </p:tgtEl>
                                        <p:attrNameLst>
                                          <p:attrName>ppt_w</p:attrName>
                                        </p:attrNameLst>
                                      </p:cBhvr>
                                      <p:tavLst>
                                        <p:tav tm="0">
                                          <p:val>
                                            <p:strVal val="#ppt_w*0.70"/>
                                          </p:val>
                                        </p:tav>
                                        <p:tav tm="100000">
                                          <p:val>
                                            <p:strVal val="#ppt_w"/>
                                          </p:val>
                                        </p:tav>
                                      </p:tavLst>
                                    </p:anim>
                                    <p:anim calcmode="lin" valueType="num">
                                      <p:cBhvr>
                                        <p:cTn id="42" dur="800" fill="hold"/>
                                        <p:tgtEl>
                                          <p:spTgt spid="25"/>
                                        </p:tgtEl>
                                        <p:attrNameLst>
                                          <p:attrName>ppt_h</p:attrName>
                                        </p:attrNameLst>
                                      </p:cBhvr>
                                      <p:tavLst>
                                        <p:tav tm="0">
                                          <p:val>
                                            <p:strVal val="#ppt_h"/>
                                          </p:val>
                                        </p:tav>
                                        <p:tav tm="100000">
                                          <p:val>
                                            <p:strVal val="#ppt_h"/>
                                          </p:val>
                                        </p:tav>
                                      </p:tavLst>
                                    </p:anim>
                                    <p:animEffect transition="in" filter="fade">
                                      <p:cBhvr>
                                        <p:cTn id="43" dur="800"/>
                                        <p:tgtEl>
                                          <p:spTgt spid="25"/>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800" fill="hold"/>
                                        <p:tgtEl>
                                          <p:spTgt spid="18"/>
                                        </p:tgtEl>
                                        <p:attrNameLst>
                                          <p:attrName>ppt_w</p:attrName>
                                        </p:attrNameLst>
                                      </p:cBhvr>
                                      <p:tavLst>
                                        <p:tav tm="0">
                                          <p:val>
                                            <p:strVal val="#ppt_w*0.70"/>
                                          </p:val>
                                        </p:tav>
                                        <p:tav tm="100000">
                                          <p:val>
                                            <p:strVal val="#ppt_w"/>
                                          </p:val>
                                        </p:tav>
                                      </p:tavLst>
                                    </p:anim>
                                    <p:anim calcmode="lin" valueType="num">
                                      <p:cBhvr>
                                        <p:cTn id="47" dur="800" fill="hold"/>
                                        <p:tgtEl>
                                          <p:spTgt spid="18"/>
                                        </p:tgtEl>
                                        <p:attrNameLst>
                                          <p:attrName>ppt_h</p:attrName>
                                        </p:attrNameLst>
                                      </p:cBhvr>
                                      <p:tavLst>
                                        <p:tav tm="0">
                                          <p:val>
                                            <p:strVal val="#ppt_h"/>
                                          </p:val>
                                        </p:tav>
                                        <p:tav tm="100000">
                                          <p:val>
                                            <p:strVal val="#ppt_h"/>
                                          </p:val>
                                        </p:tav>
                                      </p:tavLst>
                                    </p:anim>
                                    <p:animEffect transition="in" filter="fade">
                                      <p:cBhvr>
                                        <p:cTn id="48" dur="800"/>
                                        <p:tgtEl>
                                          <p:spTgt spid="18"/>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800" fill="hold"/>
                                        <p:tgtEl>
                                          <p:spTgt spid="37"/>
                                        </p:tgtEl>
                                        <p:attrNameLst>
                                          <p:attrName>ppt_w</p:attrName>
                                        </p:attrNameLst>
                                      </p:cBhvr>
                                      <p:tavLst>
                                        <p:tav tm="0">
                                          <p:val>
                                            <p:strVal val="#ppt_w*0.70"/>
                                          </p:val>
                                        </p:tav>
                                        <p:tav tm="100000">
                                          <p:val>
                                            <p:strVal val="#ppt_w"/>
                                          </p:val>
                                        </p:tav>
                                      </p:tavLst>
                                    </p:anim>
                                    <p:anim calcmode="lin" valueType="num">
                                      <p:cBhvr>
                                        <p:cTn id="52" dur="800" fill="hold"/>
                                        <p:tgtEl>
                                          <p:spTgt spid="37"/>
                                        </p:tgtEl>
                                        <p:attrNameLst>
                                          <p:attrName>ppt_h</p:attrName>
                                        </p:attrNameLst>
                                      </p:cBhvr>
                                      <p:tavLst>
                                        <p:tav tm="0">
                                          <p:val>
                                            <p:strVal val="#ppt_h"/>
                                          </p:val>
                                        </p:tav>
                                        <p:tav tm="100000">
                                          <p:val>
                                            <p:strVal val="#ppt_h"/>
                                          </p:val>
                                        </p:tav>
                                      </p:tavLst>
                                    </p:anim>
                                    <p:animEffect transition="in" filter="fade">
                                      <p:cBhvr>
                                        <p:cTn id="53" dur="800"/>
                                        <p:tgtEl>
                                          <p:spTgt spid="37"/>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p:cTn id="69" dur="500" fill="hold"/>
                                        <p:tgtEl>
                                          <p:spTgt spid="46"/>
                                        </p:tgtEl>
                                        <p:attrNameLst>
                                          <p:attrName>ppt_w</p:attrName>
                                        </p:attrNameLst>
                                      </p:cBhvr>
                                      <p:tavLst>
                                        <p:tav tm="0">
                                          <p:val>
                                            <p:fltVal val="0"/>
                                          </p:val>
                                        </p:tav>
                                        <p:tav tm="100000">
                                          <p:val>
                                            <p:strVal val="#ppt_w"/>
                                          </p:val>
                                        </p:tav>
                                      </p:tavLst>
                                    </p:anim>
                                    <p:anim calcmode="lin" valueType="num">
                                      <p:cBhvr>
                                        <p:cTn id="70" dur="500" fill="hold"/>
                                        <p:tgtEl>
                                          <p:spTgt spid="46"/>
                                        </p:tgtEl>
                                        <p:attrNameLst>
                                          <p:attrName>ppt_h</p:attrName>
                                        </p:attrNameLst>
                                      </p:cBhvr>
                                      <p:tavLst>
                                        <p:tav tm="0">
                                          <p:val>
                                            <p:fltVal val="0"/>
                                          </p:val>
                                        </p:tav>
                                        <p:tav tm="100000">
                                          <p:val>
                                            <p:strVal val="#ppt_h"/>
                                          </p:val>
                                        </p:tav>
                                      </p:tavLst>
                                    </p:anim>
                                    <p:animEffect transition="in" filter="fade">
                                      <p:cBhvr>
                                        <p:cTn id="71" dur="500"/>
                                        <p:tgtEl>
                                          <p:spTgt spid="46"/>
                                        </p:tgtEl>
                                      </p:cBhvr>
                                    </p:animEffect>
                                  </p:childTnLst>
                                </p:cTn>
                              </p:par>
                            </p:childTnLst>
                          </p:cTn>
                        </p:par>
                        <p:par>
                          <p:cTn id="72" fill="hold">
                            <p:stCondLst>
                              <p:cond delay="3500"/>
                            </p:stCondLst>
                            <p:childTnLst>
                              <p:par>
                                <p:cTn id="73" presetID="22" presetClass="entr" presetSubtype="8"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300"/>
                                        <p:tgtEl>
                                          <p:spTgt spid="20"/>
                                        </p:tgtEl>
                                      </p:cBhvr>
                                    </p:animEffect>
                                  </p:childTnLst>
                                </p:cTn>
                              </p:par>
                            </p:childTnLst>
                          </p:cTn>
                        </p:par>
                        <p:par>
                          <p:cTn id="76" fill="hold">
                            <p:stCondLst>
                              <p:cond delay="4000"/>
                            </p:stCondLst>
                            <p:childTnLst>
                              <p:par>
                                <p:cTn id="77" presetID="22"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300"/>
                                        <p:tgtEl>
                                          <p:spTgt spid="21"/>
                                        </p:tgtEl>
                                      </p:cBhvr>
                                    </p:animEffect>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18" grpId="0" animBg="1"/>
      <p:bldP spid="20" grpId="0"/>
      <p:bldP spid="21" grpId="0"/>
      <p:bldP spid="23" grpId="0"/>
      <p:bldP spid="25" grpId="0" animBg="1"/>
      <p:bldP spid="37" grpId="0" animBg="1"/>
      <p:bldP spid="44" grpId="0"/>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5.5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应用文献</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49400" y="1851356"/>
            <a:ext cx="0" cy="51943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5">
            <a:hlinkClick r:id="rId1"/>
          </p:cNvPr>
          <p:cNvSpPr>
            <a:spLocks noChangeArrowheads="1"/>
          </p:cNvSpPr>
          <p:nvPr/>
        </p:nvSpPr>
        <p:spPr bwMode="gray">
          <a:xfrm>
            <a:off x="1878563" y="1665886"/>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sp>
        <p:nvSpPr>
          <p:cNvPr id="38" name="Rectangle 5">
            <a:hlinkClick r:id="rId1"/>
          </p:cNvPr>
          <p:cNvSpPr>
            <a:spLocks noChangeArrowheads="1"/>
          </p:cNvSpPr>
          <p:nvPr/>
        </p:nvSpPr>
        <p:spPr bwMode="gray">
          <a:xfrm>
            <a:off x="1878563" y="2416007"/>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sp>
        <p:nvSpPr>
          <p:cNvPr id="39" name="Rectangle 5">
            <a:hlinkClick r:id="rId1"/>
          </p:cNvPr>
          <p:cNvSpPr>
            <a:spLocks noChangeArrowheads="1"/>
          </p:cNvSpPr>
          <p:nvPr/>
        </p:nvSpPr>
        <p:spPr bwMode="gray">
          <a:xfrm>
            <a:off x="1878563" y="3131049"/>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sp>
        <p:nvSpPr>
          <p:cNvPr id="40" name="Rectangle 5">
            <a:hlinkClick r:id="rId1"/>
          </p:cNvPr>
          <p:cNvSpPr>
            <a:spLocks noChangeArrowheads="1"/>
          </p:cNvSpPr>
          <p:nvPr/>
        </p:nvSpPr>
        <p:spPr bwMode="gray">
          <a:xfrm>
            <a:off x="1878563" y="3846091"/>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sp>
        <p:nvSpPr>
          <p:cNvPr id="41" name="Rectangle 5">
            <a:hlinkClick r:id="rId1"/>
          </p:cNvPr>
          <p:cNvSpPr>
            <a:spLocks noChangeArrowheads="1"/>
          </p:cNvSpPr>
          <p:nvPr/>
        </p:nvSpPr>
        <p:spPr bwMode="gray">
          <a:xfrm>
            <a:off x="1878563" y="4561133"/>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sp>
        <p:nvSpPr>
          <p:cNvPr id="42" name="Rectangle 5">
            <a:hlinkClick r:id="rId1"/>
          </p:cNvPr>
          <p:cNvSpPr>
            <a:spLocks noChangeArrowheads="1"/>
          </p:cNvSpPr>
          <p:nvPr/>
        </p:nvSpPr>
        <p:spPr bwMode="gray">
          <a:xfrm>
            <a:off x="1878563" y="5276175"/>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sp>
        <p:nvSpPr>
          <p:cNvPr id="43" name="Rectangle 5">
            <a:hlinkClick r:id="rId1"/>
          </p:cNvPr>
          <p:cNvSpPr>
            <a:spLocks noChangeArrowheads="1"/>
          </p:cNvSpPr>
          <p:nvPr/>
        </p:nvSpPr>
        <p:spPr bwMode="gray">
          <a:xfrm>
            <a:off x="1878563" y="5991215"/>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（论文参考文献）根据需要添加适当的文字，一页的文字最好不要超过</a:t>
            </a:r>
            <a:r>
              <a:rPr lang="en-US" altLang="zh-CN" sz="1540" dirty="0">
                <a:solidFill>
                  <a:prstClr val="black">
                    <a:lumMod val="75000"/>
                    <a:lumOff val="25000"/>
                  </a:prstClr>
                </a:solidFill>
                <a:latin typeface="微软雅黑" panose="020B0503020204020204" pitchFamily="34" charset="-122"/>
                <a:ea typeface="微软雅黑" panose="020B0503020204020204" pitchFamily="34" charset="-122"/>
              </a:rPr>
              <a:t>200</a:t>
            </a:r>
            <a:r>
              <a:rPr lang="zh-CN" altLang="en-US" sz="1540" dirty="0">
                <a:solidFill>
                  <a:prstClr val="black">
                    <a:lumMod val="75000"/>
                    <a:lumOff val="25000"/>
                  </a:prstClr>
                </a:solidFill>
                <a:latin typeface="微软雅黑" panose="020B0503020204020204" pitchFamily="34" charset="-122"/>
                <a:ea typeface="微软雅黑" panose="020B0503020204020204" pitchFamily="34" charset="-122"/>
              </a:rPr>
              <a:t>字根据需要添加适当的文字</a:t>
            </a:r>
            <a:endParaRPr lang="en-US" altLang="zh-CN" sz="1540" noProof="1">
              <a:solidFill>
                <a:srgbClr val="333333"/>
              </a:solidFill>
              <a:cs typeface="Arial" panose="020B0604020202020204" pitchFamily="34" charset="0"/>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2" presetClass="entr" presetSubtype="2" decel="6000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1+#ppt_w/2"/>
                                          </p:val>
                                        </p:tav>
                                        <p:tav tm="100000">
                                          <p:val>
                                            <p:strVal val="#ppt_x"/>
                                          </p:val>
                                        </p:tav>
                                      </p:tavLst>
                                    </p:anim>
                                    <p:anim calcmode="lin" valueType="num">
                                      <p:cBhvr additive="base">
                                        <p:cTn id="30" dur="500" fill="hold"/>
                                        <p:tgtEl>
                                          <p:spTgt spid="37"/>
                                        </p:tgtEl>
                                        <p:attrNameLst>
                                          <p:attrName>ppt_y</p:attrName>
                                        </p:attrNameLst>
                                      </p:cBhvr>
                                      <p:tavLst>
                                        <p:tav tm="0">
                                          <p:val>
                                            <p:strVal val="#ppt_y"/>
                                          </p:val>
                                        </p:tav>
                                        <p:tav tm="100000">
                                          <p:val>
                                            <p:strVal val="#ppt_y"/>
                                          </p:val>
                                        </p:tav>
                                      </p:tavLst>
                                    </p:anim>
                                  </p:childTnLst>
                                </p:cTn>
                              </p:par>
                              <p:par>
                                <p:cTn id="31" presetID="53" presetClass="entr" presetSubtype="16" fill="hold" grpId="0" nodeType="withEffect">
                                  <p:stCondLst>
                                    <p:cond delay="25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par>
                                <p:cTn id="36" presetID="2" presetClass="entr" presetSubtype="2" decel="60000" fill="hold" grpId="0" nodeType="withEffect">
                                  <p:stCondLst>
                                    <p:cond delay="25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fill="hold"/>
                                        <p:tgtEl>
                                          <p:spTgt spid="38"/>
                                        </p:tgtEl>
                                        <p:attrNameLst>
                                          <p:attrName>ppt_x</p:attrName>
                                        </p:attrNameLst>
                                      </p:cBhvr>
                                      <p:tavLst>
                                        <p:tav tm="0">
                                          <p:val>
                                            <p:strVal val="1+#ppt_w/2"/>
                                          </p:val>
                                        </p:tav>
                                        <p:tav tm="100000">
                                          <p:val>
                                            <p:strVal val="#ppt_x"/>
                                          </p:val>
                                        </p:tav>
                                      </p:tavLst>
                                    </p:anim>
                                    <p:anim calcmode="lin" valueType="num">
                                      <p:cBhvr additive="base">
                                        <p:cTn id="39" dur="500" fill="hold"/>
                                        <p:tgtEl>
                                          <p:spTgt spid="38"/>
                                        </p:tgtEl>
                                        <p:attrNameLst>
                                          <p:attrName>ppt_y</p:attrName>
                                        </p:attrNameLst>
                                      </p:cBhvr>
                                      <p:tavLst>
                                        <p:tav tm="0">
                                          <p:val>
                                            <p:strVal val="#ppt_y"/>
                                          </p:val>
                                        </p:tav>
                                        <p:tav tm="100000">
                                          <p:val>
                                            <p:strVal val="#ppt_y"/>
                                          </p:val>
                                        </p:tav>
                                      </p:tavLst>
                                    </p:anim>
                                  </p:childTnLst>
                                </p:cTn>
                              </p:par>
                              <p:par>
                                <p:cTn id="40" presetID="53" presetClass="entr" presetSubtype="16" fill="hold" grpId="0" nodeType="with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2" presetClass="entr" presetSubtype="2" decel="60000" fill="hold" grpId="0"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1+#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75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par>
                                <p:cTn id="54" presetID="2" presetClass="entr" presetSubtype="2" decel="60000" fill="hold" grpId="0" nodeType="withEffect">
                                  <p:stCondLst>
                                    <p:cond delay="75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53" presetClass="entr" presetSubtype="16" fill="hold" grpId="0" nodeType="withEffect">
                                  <p:stCondLst>
                                    <p:cond delay="100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par>
                                <p:cTn id="63" presetID="2" presetClass="entr" presetSubtype="2" decel="60000" fill="hold" grpId="0" nodeType="withEffect">
                                  <p:stCondLst>
                                    <p:cond delay="100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1+#ppt_w/2"/>
                                          </p:val>
                                        </p:tav>
                                        <p:tav tm="100000">
                                          <p:val>
                                            <p:strVal val="#ppt_x"/>
                                          </p:val>
                                        </p:tav>
                                      </p:tavLst>
                                    </p:anim>
                                    <p:anim calcmode="lin" valueType="num">
                                      <p:cBhvr additive="base">
                                        <p:cTn id="66" dur="500" fill="hold"/>
                                        <p:tgtEl>
                                          <p:spTgt spid="41"/>
                                        </p:tgtEl>
                                        <p:attrNameLst>
                                          <p:attrName>ppt_y</p:attrName>
                                        </p:attrNameLst>
                                      </p:cBhvr>
                                      <p:tavLst>
                                        <p:tav tm="0">
                                          <p:val>
                                            <p:strVal val="#ppt_y"/>
                                          </p:val>
                                        </p:tav>
                                        <p:tav tm="100000">
                                          <p:val>
                                            <p:strVal val="#ppt_y"/>
                                          </p:val>
                                        </p:tav>
                                      </p:tavLst>
                                    </p:anim>
                                  </p:childTnLst>
                                </p:cTn>
                              </p:par>
                              <p:par>
                                <p:cTn id="67" presetID="53" presetClass="entr" presetSubtype="16" fill="hold" grpId="0" nodeType="withEffect">
                                  <p:stCondLst>
                                    <p:cond delay="1250"/>
                                  </p:stCondLst>
                                  <p:childTnLst>
                                    <p:set>
                                      <p:cBhvr>
                                        <p:cTn id="68" dur="1" fill="hold">
                                          <p:stCondLst>
                                            <p:cond delay="0"/>
                                          </p:stCondLst>
                                        </p:cTn>
                                        <p:tgtEl>
                                          <p:spTgt spid="32"/>
                                        </p:tgtEl>
                                        <p:attrNameLst>
                                          <p:attrName>style.visibility</p:attrName>
                                        </p:attrNameLst>
                                      </p:cBhvr>
                                      <p:to>
                                        <p:strVal val="visible"/>
                                      </p:to>
                                    </p:set>
                                    <p:anim calcmode="lin" valueType="num">
                                      <p:cBhvr>
                                        <p:cTn id="69" dur="500" fill="hold"/>
                                        <p:tgtEl>
                                          <p:spTgt spid="32"/>
                                        </p:tgtEl>
                                        <p:attrNameLst>
                                          <p:attrName>ppt_w</p:attrName>
                                        </p:attrNameLst>
                                      </p:cBhvr>
                                      <p:tavLst>
                                        <p:tav tm="0">
                                          <p:val>
                                            <p:fltVal val="0"/>
                                          </p:val>
                                        </p:tav>
                                        <p:tav tm="100000">
                                          <p:val>
                                            <p:strVal val="#ppt_w"/>
                                          </p:val>
                                        </p:tav>
                                      </p:tavLst>
                                    </p:anim>
                                    <p:anim calcmode="lin" valueType="num">
                                      <p:cBhvr>
                                        <p:cTn id="70" dur="500" fill="hold"/>
                                        <p:tgtEl>
                                          <p:spTgt spid="32"/>
                                        </p:tgtEl>
                                        <p:attrNameLst>
                                          <p:attrName>ppt_h</p:attrName>
                                        </p:attrNameLst>
                                      </p:cBhvr>
                                      <p:tavLst>
                                        <p:tav tm="0">
                                          <p:val>
                                            <p:fltVal val="0"/>
                                          </p:val>
                                        </p:tav>
                                        <p:tav tm="100000">
                                          <p:val>
                                            <p:strVal val="#ppt_h"/>
                                          </p:val>
                                        </p:tav>
                                      </p:tavLst>
                                    </p:anim>
                                    <p:animEffect transition="in" filter="fade">
                                      <p:cBhvr>
                                        <p:cTn id="71" dur="500"/>
                                        <p:tgtEl>
                                          <p:spTgt spid="32"/>
                                        </p:tgtEl>
                                      </p:cBhvr>
                                    </p:animEffect>
                                  </p:childTnLst>
                                </p:cTn>
                              </p:par>
                              <p:par>
                                <p:cTn id="72" presetID="2" presetClass="entr" presetSubtype="2" decel="60000" fill="hold" grpId="0" nodeType="withEffect">
                                  <p:stCondLst>
                                    <p:cond delay="1250"/>
                                  </p:stCondLst>
                                  <p:childTnLst>
                                    <p:set>
                                      <p:cBhvr>
                                        <p:cTn id="73" dur="1" fill="hold">
                                          <p:stCondLst>
                                            <p:cond delay="0"/>
                                          </p:stCondLst>
                                        </p:cTn>
                                        <p:tgtEl>
                                          <p:spTgt spid="42"/>
                                        </p:tgtEl>
                                        <p:attrNameLst>
                                          <p:attrName>style.visibility</p:attrName>
                                        </p:attrNameLst>
                                      </p:cBhvr>
                                      <p:to>
                                        <p:strVal val="visible"/>
                                      </p:to>
                                    </p:set>
                                    <p:anim calcmode="lin" valueType="num">
                                      <p:cBhvr additive="base">
                                        <p:cTn id="74" dur="500" fill="hold"/>
                                        <p:tgtEl>
                                          <p:spTgt spid="42"/>
                                        </p:tgtEl>
                                        <p:attrNameLst>
                                          <p:attrName>ppt_x</p:attrName>
                                        </p:attrNameLst>
                                      </p:cBhvr>
                                      <p:tavLst>
                                        <p:tav tm="0">
                                          <p:val>
                                            <p:strVal val="1+#ppt_w/2"/>
                                          </p:val>
                                        </p:tav>
                                        <p:tav tm="100000">
                                          <p:val>
                                            <p:strVal val="#ppt_x"/>
                                          </p:val>
                                        </p:tav>
                                      </p:tavLst>
                                    </p:anim>
                                    <p:anim calcmode="lin" valueType="num">
                                      <p:cBhvr additive="base">
                                        <p:cTn id="75" dur="500" fill="hold"/>
                                        <p:tgtEl>
                                          <p:spTgt spid="42"/>
                                        </p:tgtEl>
                                        <p:attrNameLst>
                                          <p:attrName>ppt_y</p:attrName>
                                        </p:attrNameLst>
                                      </p:cBhvr>
                                      <p:tavLst>
                                        <p:tav tm="0">
                                          <p:val>
                                            <p:strVal val="#ppt_y"/>
                                          </p:val>
                                        </p:tav>
                                        <p:tav tm="100000">
                                          <p:val>
                                            <p:strVal val="#ppt_y"/>
                                          </p:val>
                                        </p:tav>
                                      </p:tavLst>
                                    </p:anim>
                                  </p:childTnLst>
                                </p:cTn>
                              </p:par>
                              <p:par>
                                <p:cTn id="76" presetID="53" presetClass="entr" presetSubtype="16" fill="hold" grpId="0" nodeType="withEffect">
                                  <p:stCondLst>
                                    <p:cond delay="1500"/>
                                  </p:stCondLst>
                                  <p:childTnLst>
                                    <p:set>
                                      <p:cBhvr>
                                        <p:cTn id="77" dur="1" fill="hold">
                                          <p:stCondLst>
                                            <p:cond delay="0"/>
                                          </p:stCondLst>
                                        </p:cTn>
                                        <p:tgtEl>
                                          <p:spTgt spid="36"/>
                                        </p:tgtEl>
                                        <p:attrNameLst>
                                          <p:attrName>style.visibility</p:attrName>
                                        </p:attrNameLst>
                                      </p:cBhvr>
                                      <p:to>
                                        <p:strVal val="visible"/>
                                      </p:to>
                                    </p:set>
                                    <p:anim calcmode="lin" valueType="num">
                                      <p:cBhvr>
                                        <p:cTn id="78" dur="500" fill="hold"/>
                                        <p:tgtEl>
                                          <p:spTgt spid="36"/>
                                        </p:tgtEl>
                                        <p:attrNameLst>
                                          <p:attrName>ppt_w</p:attrName>
                                        </p:attrNameLst>
                                      </p:cBhvr>
                                      <p:tavLst>
                                        <p:tav tm="0">
                                          <p:val>
                                            <p:fltVal val="0"/>
                                          </p:val>
                                        </p:tav>
                                        <p:tav tm="100000">
                                          <p:val>
                                            <p:strVal val="#ppt_w"/>
                                          </p:val>
                                        </p:tav>
                                      </p:tavLst>
                                    </p:anim>
                                    <p:anim calcmode="lin" valueType="num">
                                      <p:cBhvr>
                                        <p:cTn id="79" dur="500" fill="hold"/>
                                        <p:tgtEl>
                                          <p:spTgt spid="36"/>
                                        </p:tgtEl>
                                        <p:attrNameLst>
                                          <p:attrName>ppt_h</p:attrName>
                                        </p:attrNameLst>
                                      </p:cBhvr>
                                      <p:tavLst>
                                        <p:tav tm="0">
                                          <p:val>
                                            <p:fltVal val="0"/>
                                          </p:val>
                                        </p:tav>
                                        <p:tav tm="100000">
                                          <p:val>
                                            <p:strVal val="#ppt_h"/>
                                          </p:val>
                                        </p:tav>
                                      </p:tavLst>
                                    </p:anim>
                                    <p:animEffect transition="in" filter="fade">
                                      <p:cBhvr>
                                        <p:cTn id="80" dur="500"/>
                                        <p:tgtEl>
                                          <p:spTgt spid="36"/>
                                        </p:tgtEl>
                                      </p:cBhvr>
                                    </p:animEffect>
                                  </p:childTnLst>
                                </p:cTn>
                              </p:par>
                              <p:par>
                                <p:cTn id="81" presetID="2" presetClass="entr" presetSubtype="2" decel="60000" fill="hold" grpId="0" nodeType="withEffect">
                                  <p:stCondLst>
                                    <p:cond delay="150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1+#ppt_w/2"/>
                                          </p:val>
                                        </p:tav>
                                        <p:tav tm="100000">
                                          <p:val>
                                            <p:strVal val="#ppt_x"/>
                                          </p:val>
                                        </p:tav>
                                      </p:tavLst>
                                    </p:anim>
                                    <p:anim calcmode="lin" valueType="num">
                                      <p:cBhvr additive="base">
                                        <p:cTn id="84"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20" grpId="0" animBg="1"/>
      <p:bldP spid="21" grpId="0" animBg="1"/>
      <p:bldP spid="23" grpId="0" animBg="1"/>
      <p:bldP spid="25" grpId="0" animBg="1"/>
      <p:bldP spid="31" grpId="0" animBg="1"/>
      <p:bldP spid="32" grpId="0" animBg="1"/>
      <p:bldP spid="36" grpId="0" animBg="1"/>
      <p:bldP spid="37" grpId="0"/>
      <p:bldP spid="38" grpId="0"/>
      <p:bldP spid="39" grpId="0"/>
      <p:bldP spid="40" grpId="0"/>
      <p:bldP spid="41"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绪论背景</a:t>
            </a:r>
            <a:endParaRPr lang="zh-CN" altLang="en-US" sz="4000" b="1" spc="600" dirty="0">
              <a:solidFill>
                <a:srgbClr val="0070C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5085895" y="1700809"/>
            <a:ext cx="1960793" cy="913007"/>
          </a:xfrm>
          <a:prstGeom prst="rect">
            <a:avLst/>
          </a:prstGeom>
          <a:noFill/>
        </p:spPr>
        <p:txBody>
          <a:bodyPr wrap="none" rtlCol="0">
            <a:spAutoFit/>
          </a:bodyPr>
          <a:lstStyle/>
          <a:p>
            <a:r>
              <a:rPr lang="zh-CN" altLang="en-US" sz="5335" b="1" dirty="0">
                <a:solidFill>
                  <a:srgbClr val="0070C0"/>
                </a:solidFill>
                <a:latin typeface="微软雅黑" panose="020B0503020204020204" pitchFamily="34" charset="-122"/>
                <a:ea typeface="微软雅黑" panose="020B0503020204020204" pitchFamily="34" charset="-122"/>
              </a:rPr>
              <a:t>致  谢</a:t>
            </a:r>
            <a:endParaRPr lang="zh-CN" altLang="en-US" sz="5335" b="1" dirty="0">
              <a:solidFill>
                <a:srgbClr val="0070C0"/>
              </a:solidFill>
              <a:latin typeface="微软雅黑" panose="020B0503020204020204" pitchFamily="34" charset="-122"/>
              <a:ea typeface="微软雅黑" panose="020B0503020204020204" pitchFamily="34" charset="-122"/>
            </a:endParaRPr>
          </a:p>
        </p:txBody>
      </p:sp>
      <p:sp>
        <p:nvSpPr>
          <p:cNvPr id="3" name="TextBox 5"/>
          <p:cNvSpPr txBox="1"/>
          <p:nvPr/>
        </p:nvSpPr>
        <p:spPr>
          <a:xfrm>
            <a:off x="1391478" y="2764935"/>
            <a:ext cx="9409045" cy="4326056"/>
          </a:xfrm>
          <a:prstGeom prst="rect">
            <a:avLst/>
          </a:prstGeom>
          <a:noFill/>
        </p:spPr>
        <p:txBody>
          <a:bodyPr wrap="square" rtlCol="0">
            <a:spAutoFit/>
          </a:bodyPr>
          <a:lstStyle/>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感谢母校提供的学习与实践的机会；</a:t>
            </a:r>
            <a:endPar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感谢导师团队，特别感谢某某教授给予的耐心指导；</a:t>
            </a:r>
            <a:endPar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感谢同学及舍友的帮助；</a:t>
            </a:r>
            <a:endPar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感谢答辩评审！</a:t>
            </a:r>
            <a:endPar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2665"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rPr>
              <a:t>626648181</a:t>
            </a:r>
            <a:endPar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或者</a:t>
            </a:r>
            <a:r>
              <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rPr>
              <a:t>QQ2842305604</a:t>
            </a:r>
            <a:endParaRPr lang="en-US" altLang="zh-CN" sz="2665"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3959" y="591560"/>
            <a:ext cx="4624081" cy="128446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par>
                          <p:cTn id="11" fill="hold">
                            <p:stCondLst>
                              <p:cond delay="1299"/>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by="(-#ppt_w*2)" calcmode="lin" valueType="num">
                                      <p:cBhvr rctx="PPT">
                                        <p:cTn id="14" dur="500" autoRev="1" fill="hold">
                                          <p:stCondLst>
                                            <p:cond delay="0"/>
                                          </p:stCondLst>
                                        </p:cTn>
                                        <p:tgtEl>
                                          <p:spTgt spid="3"/>
                                        </p:tgtEl>
                                        <p:attrNameLst>
                                          <p:attrName>ppt_w</p:attrName>
                                        </p:attrNameLst>
                                      </p:cBhvr>
                                    </p:anim>
                                    <p:anim by="(#ppt_w*0.50)" calcmode="lin" valueType="num">
                                      <p:cBhvr>
                                        <p:cTn id="15" dur="500" decel="50000" autoRev="1" fill="hold">
                                          <p:stCondLst>
                                            <p:cond delay="0"/>
                                          </p:stCondLst>
                                        </p:cTn>
                                        <p:tgtEl>
                                          <p:spTgt spid="3"/>
                                        </p:tgtEl>
                                        <p:attrNameLst>
                                          <p:attrName>ppt_x</p:attrName>
                                        </p:attrNameLst>
                                      </p:cBhvr>
                                    </p:anim>
                                    <p:anim from="(-#ppt_h/2)" to="(#ppt_y)" calcmode="lin" valueType="num">
                                      <p:cBhvr>
                                        <p:cTn id="16" dur="1000" fill="hold">
                                          <p:stCondLst>
                                            <p:cond delay="0"/>
                                          </p:stCondLst>
                                        </p:cTn>
                                        <p:tgtEl>
                                          <p:spTgt spid="3"/>
                                        </p:tgtEl>
                                        <p:attrNameLst>
                                          <p:attrName>ppt_y</p:attrName>
                                        </p:attrNameLst>
                                      </p:cBhvr>
                                    </p:anim>
                                    <p:animRot by="21600000">
                                      <p:cBhvr>
                                        <p:cTn id="17"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zh-CN" altLang="en-US" sz="6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4093771" y="5644929"/>
            <a:ext cx="2492942"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l"/>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：紫丁香书院</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6925230" y="5644929"/>
            <a:ext cx="2749422" cy="400085"/>
          </a:xfrm>
          <a:prstGeom prst="rect">
            <a:avLst/>
          </a:prstGeom>
          <a:noFill/>
        </p:spPr>
        <p:txBody>
          <a:bodyPr wrap="none" lIns="91416" tIns="45708" rIns="91416" bIns="45708" rtlCol="0">
            <a:spAutoFit/>
          </a:bodyPr>
          <a:lstStyle/>
          <a:p>
            <a:pPr algn="l"/>
            <a:r>
              <a:rPr lang="zh-CN" altLang="en-US" sz="2000" b="1" dirty="0">
                <a:solidFill>
                  <a:srgbClr val="0070C0"/>
                </a:solidFill>
                <a:latin typeface="微软雅黑" panose="020B0503020204020204" pitchFamily="34" charset="-122"/>
                <a:ea typeface="微软雅黑" panose="020B0503020204020204" pitchFamily="34" charset="-122"/>
              </a:rPr>
              <a:t>指导老师</a:t>
            </a:r>
            <a:r>
              <a:rPr lang="zh-CN" altLang="en-US" sz="2000" dirty="0">
                <a:solidFill>
                  <a:srgbClr val="0070C0"/>
                </a:solidFill>
                <a:latin typeface="微软雅黑" panose="020B0503020204020204" pitchFamily="34" charset="-122"/>
                <a:ea typeface="微软雅黑" panose="020B0503020204020204" pitchFamily="34" charset="-122"/>
              </a:rPr>
              <a:t>：紫丁香书院</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596444"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959" y="591560"/>
            <a:ext cx="4624081" cy="12844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533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20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strVal val="#ppt_w+.3"/>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Effect transition="in" filter="fade">
                                      <p:cBhvr>
                                        <p:cTn id="22" dur="1000"/>
                                        <p:tgtEl>
                                          <p:spTgt spid="15"/>
                                        </p:tgtEl>
                                      </p:cBhvr>
                                    </p:animEffect>
                                  </p:childTnLst>
                                </p:cTn>
                              </p:par>
                            </p:childTnLst>
                          </p:cTn>
                        </p:par>
                        <p:par>
                          <p:cTn id="23" fill="hold">
                            <p:stCondLst>
                              <p:cond delay="3099"/>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3599"/>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4099"/>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p:stCondLst>
                              <p:cond delay="4599"/>
                            </p:stCondLst>
                            <p:childTnLst>
                              <p:par>
                                <p:cTn id="40" presetID="22" presetClass="entr" presetSubtype="8"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3" grpId="0"/>
      <p:bldP spid="14" grpId="0"/>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rgbClr val="0070C0"/>
          </a:solidFill>
          <a:ln w="12700" cap="flat" cmpd="sng" algn="ctr">
            <a:solidFill>
              <a:srgbClr val="448AD7"/>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2" y="2879997"/>
            <a:ext cx="3312000" cy="3457303"/>
          </a:xfrm>
          <a:prstGeom prst="rect">
            <a:avLst/>
          </a:prstGeom>
          <a:noFill/>
          <a:ln w="12700" cap="flat" cmpd="sng" algn="ctr">
            <a:solidFill>
              <a:srgbClr val="448AD7"/>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rgbClr val="448AD7"/>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rgbClr val="448AD7"/>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299" y="3192656"/>
            <a:ext cx="2781302" cy="3342069"/>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defRPr/>
            </a:pPr>
            <a:r>
              <a:rPr lang="zh-CN" altLang="en-US" sz="1600" dirty="0"/>
              <a:t>更多资源请加哈工大资源分享</a:t>
            </a:r>
            <a:r>
              <a:rPr lang="en-US" altLang="zh-CN" sz="1600" dirty="0" err="1"/>
              <a:t>qq</a:t>
            </a:r>
            <a:r>
              <a:rPr lang="zh-CN" altLang="en-US" sz="1600" dirty="0"/>
              <a:t>群 </a:t>
            </a:r>
            <a:r>
              <a:rPr lang="en-US" altLang="zh-CN" sz="1600" dirty="0"/>
              <a:t>626648181</a:t>
            </a:r>
            <a:endParaRPr lang="en-US" altLang="zh-CN" sz="1600" dirty="0"/>
          </a:p>
          <a:p>
            <a:pPr lvl="0">
              <a:defRPr/>
            </a:pPr>
            <a:endParaRPr lang="en-US" altLang="zh-CN" sz="1600" dirty="0"/>
          </a:p>
          <a:p>
            <a:pPr lvl="0">
              <a:defRPr/>
            </a:pPr>
            <a:r>
              <a:rPr lang="zh-CN" altLang="en-US" sz="1600" dirty="0"/>
              <a:t>或者</a:t>
            </a:r>
            <a:r>
              <a:rPr lang="en-US" altLang="zh-CN" sz="1600" dirty="0"/>
              <a:t>QQ2842305604</a:t>
            </a:r>
            <a:endParaRPr lang="zh-CN" altLang="en-US" sz="1600" dirty="0"/>
          </a:p>
          <a:p>
            <a:pPr algn="ctr">
              <a:lnSpc>
                <a:spcPct val="150000"/>
              </a:lnSpc>
            </a:pP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192656"/>
            <a:ext cx="2781302" cy="3342069"/>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defRPr/>
            </a:pPr>
            <a:r>
              <a:rPr lang="zh-CN" altLang="en-US" sz="1600" dirty="0"/>
              <a:t>更多资源请加哈工大资源分享</a:t>
            </a:r>
            <a:r>
              <a:rPr lang="en-US" altLang="zh-CN" sz="1600" dirty="0" err="1"/>
              <a:t>qq</a:t>
            </a:r>
            <a:r>
              <a:rPr lang="zh-CN" altLang="en-US" sz="1600" dirty="0"/>
              <a:t>群 </a:t>
            </a:r>
            <a:r>
              <a:rPr lang="en-US" altLang="zh-CN" sz="1600" dirty="0"/>
              <a:t>626648181</a:t>
            </a:r>
            <a:endParaRPr lang="en-US" altLang="zh-CN" sz="1600" dirty="0"/>
          </a:p>
          <a:p>
            <a:pPr lvl="0">
              <a:defRPr/>
            </a:pPr>
            <a:endParaRPr lang="en-US" altLang="zh-CN" sz="1600" dirty="0"/>
          </a:p>
          <a:p>
            <a:pPr lvl="0">
              <a:defRPr/>
            </a:pPr>
            <a:r>
              <a:rPr lang="zh-CN" altLang="en-US" sz="1600" dirty="0"/>
              <a:t>或者</a:t>
            </a:r>
            <a:r>
              <a:rPr lang="en-US" altLang="zh-CN" sz="1600" dirty="0"/>
              <a:t>QQ2842305604</a:t>
            </a:r>
            <a:endParaRPr lang="zh-CN" altLang="en-US" sz="1600" dirty="0"/>
          </a:p>
          <a:p>
            <a:pPr algn="ctr">
              <a:lnSpc>
                <a:spcPct val="150000"/>
              </a:lnSpc>
            </a:pP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1" y="3192656"/>
            <a:ext cx="2781302" cy="3342069"/>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sz="1600" dirty="0" err="1">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r>
              <a:rPr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defRPr/>
            </a:pPr>
            <a:r>
              <a:rPr lang="zh-CN" altLang="en-US" sz="1600" dirty="0"/>
              <a:t>更多资源请加哈工大资源分享</a:t>
            </a:r>
            <a:r>
              <a:rPr lang="en-US" altLang="zh-CN" sz="1600" dirty="0" err="1"/>
              <a:t>qq</a:t>
            </a:r>
            <a:r>
              <a:rPr lang="zh-CN" altLang="en-US" sz="1600" dirty="0"/>
              <a:t>群 </a:t>
            </a:r>
            <a:r>
              <a:rPr lang="en-US" altLang="zh-CN" sz="1600" dirty="0"/>
              <a:t>626648181</a:t>
            </a:r>
            <a:endParaRPr lang="en-US" altLang="zh-CN" sz="1600" dirty="0"/>
          </a:p>
          <a:p>
            <a:pPr lvl="0">
              <a:defRPr/>
            </a:pPr>
            <a:endParaRPr lang="en-US" altLang="zh-CN" sz="1600" dirty="0"/>
          </a:p>
          <a:p>
            <a:pPr lvl="0">
              <a:defRPr/>
            </a:pPr>
            <a:r>
              <a:rPr lang="zh-CN" altLang="en-US" sz="1600" dirty="0"/>
              <a:t>或者</a:t>
            </a:r>
            <a:r>
              <a:rPr lang="en-US" altLang="zh-CN" sz="1600" dirty="0"/>
              <a:t>QQ2842305604</a:t>
            </a:r>
            <a:endParaRPr lang="zh-CN" altLang="en-US" sz="1600" dirty="0"/>
          </a:p>
          <a:p>
            <a:pPr algn="ctr">
              <a:lnSpc>
                <a:spcPct val="150000"/>
              </a:lnSpc>
            </a:pP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animBg="1"/>
      <p:bldP spid="52" grpId="0" animBg="1"/>
      <p:bldP spid="53" grpId="0" animBg="1"/>
      <p:bldP spid="54" grpId="0" animBg="1"/>
      <p:bldP spid="55" grpId="0"/>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研究意义</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763643" y="1731147"/>
            <a:ext cx="1283075" cy="4860235"/>
            <a:chOff x="1763643" y="1731147"/>
            <a:chExt cx="1283075" cy="4860235"/>
          </a:xfrm>
        </p:grpSpPr>
        <p:sp>
          <p:nvSpPr>
            <p:cNvPr id="37" name="学论网-www.xuelun.me"/>
            <p:cNvSpPr/>
            <p:nvPr/>
          </p:nvSpPr>
          <p:spPr>
            <a:xfrm rot="5400000">
              <a:off x="1763643" y="1731147"/>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学论网-www.xuelun.me"/>
            <p:cNvSpPr/>
            <p:nvPr/>
          </p:nvSpPr>
          <p:spPr>
            <a:xfrm rot="16200000" flipH="1">
              <a:off x="1763643" y="2922916"/>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学论网-www.xuelun.me"/>
            <p:cNvSpPr/>
            <p:nvPr/>
          </p:nvSpPr>
          <p:spPr>
            <a:xfrm rot="5400000">
              <a:off x="1763643" y="4116538"/>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学论网-www.xuelun.me"/>
            <p:cNvSpPr/>
            <p:nvPr/>
          </p:nvSpPr>
          <p:spPr>
            <a:xfrm rot="16200000" flipH="1">
              <a:off x="1763643" y="5308307"/>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学论网-www.xuelun.me"/>
          <p:cNvSpPr/>
          <p:nvPr/>
        </p:nvSpPr>
        <p:spPr>
          <a:xfrm>
            <a:off x="1947980" y="1924496"/>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A.</a:t>
            </a:r>
            <a:endParaRPr lang="en-US" altLang="zh-CN" sz="3200" b="1" dirty="0">
              <a:latin typeface="微软雅黑" panose="020B0503020204020204" pitchFamily="34" charset="-122"/>
              <a:ea typeface="微软雅黑" panose="020B0503020204020204" pitchFamily="34" charset="-122"/>
            </a:endParaRPr>
          </a:p>
        </p:txBody>
      </p:sp>
      <p:sp>
        <p:nvSpPr>
          <p:cNvPr id="42" name="学论网-www.xuelun.me"/>
          <p:cNvSpPr/>
          <p:nvPr/>
        </p:nvSpPr>
        <p:spPr>
          <a:xfrm>
            <a:off x="1947980" y="3113658"/>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B.</a:t>
            </a:r>
            <a:endParaRPr lang="en-US" altLang="zh-CN" sz="3200" b="1" dirty="0">
              <a:latin typeface="微软雅黑" panose="020B0503020204020204" pitchFamily="34" charset="-122"/>
              <a:ea typeface="微软雅黑" panose="020B0503020204020204" pitchFamily="34" charset="-122"/>
            </a:endParaRPr>
          </a:p>
        </p:txBody>
      </p:sp>
      <p:sp>
        <p:nvSpPr>
          <p:cNvPr id="43" name="学论网-www.xuelun.me"/>
          <p:cNvSpPr/>
          <p:nvPr/>
        </p:nvSpPr>
        <p:spPr>
          <a:xfrm>
            <a:off x="1947980" y="4302820"/>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C.</a:t>
            </a:r>
            <a:endParaRPr lang="en-US" altLang="zh-CN" sz="3200" b="1" dirty="0">
              <a:latin typeface="微软雅黑" panose="020B0503020204020204" pitchFamily="34" charset="-122"/>
              <a:ea typeface="微软雅黑" panose="020B0503020204020204" pitchFamily="34" charset="-122"/>
            </a:endParaRPr>
          </a:p>
        </p:txBody>
      </p:sp>
      <p:sp>
        <p:nvSpPr>
          <p:cNvPr id="44" name="学论网-www.xuelun.me"/>
          <p:cNvSpPr/>
          <p:nvPr/>
        </p:nvSpPr>
        <p:spPr>
          <a:xfrm>
            <a:off x="1947980" y="5491982"/>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D.</a:t>
            </a:r>
            <a:endParaRPr lang="en-US" altLang="zh-CN" sz="3200" b="1" dirty="0">
              <a:latin typeface="微软雅黑" panose="020B0503020204020204" pitchFamily="34" charset="-122"/>
              <a:ea typeface="微软雅黑" panose="020B0503020204020204" pitchFamily="34" charset="-122"/>
            </a:endParaRPr>
          </a:p>
        </p:txBody>
      </p:sp>
      <p:sp>
        <p:nvSpPr>
          <p:cNvPr id="45" name="学论网-www.xuelun.me"/>
          <p:cNvSpPr txBox="1"/>
          <p:nvPr/>
        </p:nvSpPr>
        <p:spPr>
          <a:xfrm>
            <a:off x="3387763" y="1924496"/>
            <a:ext cx="7572337" cy="738505"/>
          </a:xfrm>
          <a:prstGeom prst="rect">
            <a:avLst/>
          </a:prstGeom>
          <a:noFill/>
          <a:ln>
            <a:noFill/>
          </a:ln>
        </p:spPr>
        <p:txBody>
          <a:bodyPr wrap="square" lIns="0" tIns="0" rIns="0" bIns="0"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学论网-www.xuelun.me"/>
          <p:cNvSpPr txBox="1"/>
          <p:nvPr/>
        </p:nvSpPr>
        <p:spPr>
          <a:xfrm>
            <a:off x="3387763" y="3113658"/>
            <a:ext cx="7572337" cy="738505"/>
          </a:xfrm>
          <a:prstGeom prst="rect">
            <a:avLst/>
          </a:prstGeom>
          <a:noFill/>
          <a:ln>
            <a:noFill/>
          </a:ln>
        </p:spPr>
        <p:txBody>
          <a:bodyPr wrap="square" lIns="0" tIns="0" rIns="0" bIns="0"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学论网-www.xuelun.me"/>
          <p:cNvSpPr txBox="1"/>
          <p:nvPr/>
        </p:nvSpPr>
        <p:spPr>
          <a:xfrm>
            <a:off x="3387763" y="4388743"/>
            <a:ext cx="7572337" cy="738505"/>
          </a:xfrm>
          <a:prstGeom prst="rect">
            <a:avLst/>
          </a:prstGeom>
          <a:noFill/>
          <a:ln>
            <a:noFill/>
          </a:ln>
        </p:spPr>
        <p:txBody>
          <a:bodyPr wrap="square" lIns="0" tIns="0" rIns="0" bIns="0"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学论网-www.xuelun.me"/>
          <p:cNvSpPr txBox="1"/>
          <p:nvPr/>
        </p:nvSpPr>
        <p:spPr>
          <a:xfrm>
            <a:off x="3387763" y="5579850"/>
            <a:ext cx="7572337" cy="738505"/>
          </a:xfrm>
          <a:prstGeom prst="rect">
            <a:avLst/>
          </a:prstGeom>
          <a:noFill/>
          <a:ln>
            <a:noFill/>
          </a:ln>
        </p:spPr>
        <p:txBody>
          <a:bodyPr wrap="square" lIns="0" tIns="0" rIns="0" bIns="0"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750"/>
                                        <p:tgtEl>
                                          <p:spTgt spid="2"/>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44"/>
                                        </p:tgtEl>
                                        <p:attrNameLst>
                                          <p:attrName>style.visibility</p:attrName>
                                        </p:attrNameLst>
                                      </p:cBhvr>
                                      <p:to>
                                        <p:strVal val="visible"/>
                                      </p:to>
                                    </p:set>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fltVal val="0"/>
                                          </p:val>
                                        </p:tav>
                                        <p:tav tm="100000">
                                          <p:val>
                                            <p:strVal val="#ppt_h"/>
                                          </p:val>
                                        </p:tav>
                                      </p:tavLst>
                                    </p:anim>
                                    <p:animEffect transition="in" filter="fade">
                                      <p:cBhvr>
                                        <p:cTn id="41" dur="500"/>
                                        <p:tgtEl>
                                          <p:spTgt spid="44"/>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300"/>
                                        <p:tgtEl>
                                          <p:spTgt spid="45"/>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300"/>
                                        <p:tgtEl>
                                          <p:spTgt spid="46"/>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300"/>
                                        <p:tgtEl>
                                          <p:spTgt spid="47"/>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41" grpId="0" animBg="1"/>
      <p:bldP spid="42" grpId="0" animBg="1"/>
      <p:bldP spid="43" grpId="0" animBg="1"/>
      <p:bldP spid="44" grpId="0" animBg="1"/>
      <p:bldP spid="45" grpId="0"/>
      <p:bldP spid="46"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研究现状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287126" y="2689751"/>
            <a:ext cx="824856" cy="2852058"/>
          </a:xfrm>
          <a:prstGeom prst="rect">
            <a:avLst/>
          </a:prstGeom>
          <a:solidFill>
            <a:srgbClr val="0070C0"/>
          </a:solidFill>
          <a:ln>
            <a:solidFill>
              <a:srgbClr val="448AD7"/>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spc="300" dirty="0">
                <a:solidFill>
                  <a:schemeClr val="bg1"/>
                </a:solidFill>
                <a:latin typeface="微软雅黑" panose="020B0503020204020204" pitchFamily="34" charset="-122"/>
                <a:ea typeface="微软雅黑" panose="020B0503020204020204" pitchFamily="34" charset="-122"/>
              </a:rPr>
              <a:t>国内外现状分析</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393518" y="2154532"/>
            <a:ext cx="180000" cy="3922496"/>
          </a:xfrm>
          <a:prstGeom prst="leftBrace">
            <a:avLst>
              <a:gd name="adj1" fmla="val 17131"/>
              <a:gd name="adj2" fmla="val 5000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p:cNvSpPr/>
          <p:nvPr/>
        </p:nvSpPr>
        <p:spPr>
          <a:xfrm>
            <a:off x="2721401" y="2154532"/>
            <a:ext cx="2016000" cy="504000"/>
          </a:xfrm>
          <a:prstGeom prst="rect">
            <a:avLst/>
          </a:prstGeom>
          <a:solidFill>
            <a:srgbClr val="00B0F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主要研究热点</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2721401" y="3827780"/>
            <a:ext cx="2016000" cy="504000"/>
          </a:xfrm>
          <a:prstGeom prst="rect">
            <a:avLst/>
          </a:prstGeom>
          <a:solidFill>
            <a:srgbClr val="00B0F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主要研究趋势</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2721401" y="5501028"/>
            <a:ext cx="2016000" cy="504000"/>
          </a:xfrm>
          <a:prstGeom prst="rect">
            <a:avLst/>
          </a:prstGeom>
          <a:solidFill>
            <a:srgbClr val="00B0F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研究应用领域</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4" name="左大括号 43"/>
          <p:cNvSpPr/>
          <p:nvPr/>
        </p:nvSpPr>
        <p:spPr>
          <a:xfrm>
            <a:off x="4911630" y="3487130"/>
            <a:ext cx="180000" cy="1257300"/>
          </a:xfrm>
          <a:prstGeom prst="leftBrace">
            <a:avLst>
              <a:gd name="adj1" fmla="val 171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p:cNvSpPr/>
          <p:nvPr/>
        </p:nvSpPr>
        <p:spPr>
          <a:xfrm>
            <a:off x="4911630" y="1813882"/>
            <a:ext cx="180000" cy="1257300"/>
          </a:xfrm>
          <a:prstGeom prst="leftBrace">
            <a:avLst>
              <a:gd name="adj1" fmla="val 171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p:cNvSpPr/>
          <p:nvPr/>
        </p:nvSpPr>
        <p:spPr>
          <a:xfrm>
            <a:off x="4911630" y="5160378"/>
            <a:ext cx="180000" cy="1257300"/>
          </a:xfrm>
          <a:prstGeom prst="leftBrace">
            <a:avLst>
              <a:gd name="adj1" fmla="val 171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126399" y="1796201"/>
            <a:ext cx="5796576" cy="128397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5126399" y="3488377"/>
            <a:ext cx="5796576" cy="1283970"/>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5126399" y="5174665"/>
            <a:ext cx="5796576" cy="1001043"/>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3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626648181     QQ2842305604</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6"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Horizontal)">
                                      <p:cBhvr>
                                        <p:cTn id="20" dur="500"/>
                                        <p:tgtEl>
                                          <p:spTgt spid="39"/>
                                        </p:tgtEl>
                                      </p:cBhvr>
                                    </p:animEffect>
                                  </p:childTnLst>
                                </p:cTn>
                              </p:par>
                            </p:childTnLst>
                          </p:cTn>
                        </p:par>
                        <p:par>
                          <p:cTn id="21" fill="hold">
                            <p:stCondLst>
                              <p:cond delay="1500"/>
                            </p:stCondLst>
                            <p:childTnLst>
                              <p:par>
                                <p:cTn id="22" presetID="16" presetClass="entr" presetSubtype="42"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Horizontal)">
                                      <p:cBhvr>
                                        <p:cTn id="24" dur="500"/>
                                        <p:tgtEl>
                                          <p:spTgt spid="40"/>
                                        </p:tgtEl>
                                      </p:cBhvr>
                                    </p:animEffect>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1+#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1+#ppt_w/2"/>
                                          </p:val>
                                        </p:tav>
                                        <p:tav tm="100000">
                                          <p:val>
                                            <p:strVal val="#ppt_x"/>
                                          </p:val>
                                        </p:tav>
                                      </p:tavLst>
                                    </p:anim>
                                    <p:anim calcmode="lin" valueType="num">
                                      <p:cBhvr additive="base">
                                        <p:cTn id="34" dur="50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1+#ppt_w/2"/>
                                          </p:val>
                                        </p:tav>
                                        <p:tav tm="100000">
                                          <p:val>
                                            <p:strVal val="#ppt_x"/>
                                          </p:val>
                                        </p:tav>
                                      </p:tavLst>
                                    </p:anim>
                                    <p:anim calcmode="lin" valueType="num">
                                      <p:cBhvr additive="base">
                                        <p:cTn id="39" dur="500" fill="hold"/>
                                        <p:tgtEl>
                                          <p:spTgt spid="43"/>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16" presetClass="entr" presetSubtype="42"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barn(outHorizontal)">
                                      <p:cBhvr>
                                        <p:cTn id="43" dur="500"/>
                                        <p:tgtEl>
                                          <p:spTgt spid="45"/>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par>
                          <p:cTn id="48" fill="hold">
                            <p:stCondLst>
                              <p:cond delay="4500"/>
                            </p:stCondLst>
                            <p:childTnLst>
                              <p:par>
                                <p:cTn id="49" presetID="16" presetClass="entr" presetSubtype="42"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Horizontal)">
                                      <p:cBhvr>
                                        <p:cTn id="51" dur="500"/>
                                        <p:tgtEl>
                                          <p:spTgt spid="44"/>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par>
                          <p:cTn id="56" fill="hold">
                            <p:stCondLst>
                              <p:cond delay="5500"/>
                            </p:stCondLst>
                            <p:childTnLst>
                              <p:par>
                                <p:cTn id="57" presetID="16" presetClass="entr" presetSubtype="42"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Horizontal)">
                                      <p:cBhvr>
                                        <p:cTn id="59" dur="500"/>
                                        <p:tgtEl>
                                          <p:spTgt spid="46"/>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39" grpId="0" animBg="1"/>
      <p:bldP spid="40" grpId="0" animBg="1"/>
      <p:bldP spid="41" grpId="0" animBg="1"/>
      <p:bldP spid="42" grpId="0" animBg="1"/>
      <p:bldP spid="43" grpId="0" animBg="1"/>
      <p:bldP spid="44" grpId="0" animBg="1"/>
      <p:bldP spid="45" grpId="0" animBg="1"/>
      <p:bldP spid="46" grpId="0" animBg="1"/>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研究思路</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主要创新点</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10"/>
              <p:cNvSpPr>
                <a:spLocks noChangeShapeType="1"/>
              </p:cNvSpPr>
              <p:nvPr/>
            </p:nvSpPr>
            <p:spPr bwMode="auto">
              <a:xfrm flipV="1">
                <a:off x="6370638" y="1949451"/>
                <a:ext cx="122238" cy="2095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11"/>
              <p:cNvSpPr>
                <a:spLocks noChangeShapeType="1"/>
              </p:cNvSpPr>
              <p:nvPr/>
            </p:nvSpPr>
            <p:spPr bwMode="auto">
              <a:xfrm flipV="1">
                <a:off x="6573838" y="2239963"/>
                <a:ext cx="211138" cy="122238"/>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2"/>
              <p:cNvSpPr>
                <a:spLocks noChangeShapeType="1"/>
              </p:cNvSpPr>
              <p:nvPr/>
            </p:nvSpPr>
            <p:spPr bwMode="auto">
              <a:xfrm>
                <a:off x="6646863" y="2638426"/>
                <a:ext cx="252413" cy="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3"/>
              <p:cNvSpPr>
                <a:spLocks noChangeShapeType="1"/>
              </p:cNvSpPr>
              <p:nvPr/>
            </p:nvSpPr>
            <p:spPr bwMode="auto">
              <a:xfrm>
                <a:off x="6573838" y="2916238"/>
                <a:ext cx="211138" cy="1206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4"/>
              <p:cNvSpPr>
                <a:spLocks noChangeShapeType="1"/>
              </p:cNvSpPr>
              <p:nvPr/>
            </p:nvSpPr>
            <p:spPr bwMode="auto">
              <a:xfrm flipH="1" flipV="1">
                <a:off x="5689600" y="1949451"/>
                <a:ext cx="122238" cy="2095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5"/>
              <p:cNvSpPr>
                <a:spLocks noChangeShapeType="1"/>
              </p:cNvSpPr>
              <p:nvPr/>
            </p:nvSpPr>
            <p:spPr bwMode="auto">
              <a:xfrm flipH="1" flipV="1">
                <a:off x="5397500" y="2239963"/>
                <a:ext cx="211138" cy="122238"/>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16"/>
              <p:cNvSpPr>
                <a:spLocks noChangeShapeType="1"/>
              </p:cNvSpPr>
              <p:nvPr/>
            </p:nvSpPr>
            <p:spPr bwMode="auto">
              <a:xfrm flipH="1">
                <a:off x="5287963" y="2638426"/>
                <a:ext cx="244475" cy="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17"/>
              <p:cNvSpPr>
                <a:spLocks noChangeShapeType="1"/>
              </p:cNvSpPr>
              <p:nvPr/>
            </p:nvSpPr>
            <p:spPr bwMode="auto">
              <a:xfrm flipH="1">
                <a:off x="5397500" y="2916238"/>
                <a:ext cx="211138" cy="1206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rgbClr val="00B0F0"/>
              </a:solidFill>
              <a:ln w="9525">
                <a:solidFill>
                  <a:srgbClr val="00B0F0"/>
                </a:solidFill>
                <a:round/>
              </a:ln>
            </p:spPr>
            <p:txBody>
              <a:bodyPr vert="horz" wrap="square" lIns="91440" tIns="45720" rIns="91440" bIns="45720" numCol="1" anchor="t" anchorCtr="0" compatLnSpc="1"/>
              <a:lstStyle/>
              <a:p>
                <a:endParaRPr lang="zh-CN" altLang="en-US"/>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rgbClr val="00B0F0"/>
              </a:solidFill>
              <a:ln w="9525">
                <a:solidFill>
                  <a:srgbClr val="00B0F0"/>
                </a:solidFill>
                <a:round/>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rgbClr val="00B0F0"/>
              </a:solidFill>
              <a:ln w="9525">
                <a:solidFill>
                  <a:srgbClr val="00B0F0"/>
                </a:solidFill>
                <a:round/>
              </a:ln>
            </p:spPr>
            <p:txBody>
              <a:bodyPr vert="horz" wrap="square" lIns="91440" tIns="45720" rIns="91440" bIns="45720" numCol="1" anchor="t" anchorCtr="0" compatLnSpc="1"/>
              <a:lstStyle/>
              <a:p>
                <a:endParaRPr lang="zh-CN" altLang="en-US"/>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19"/>
              <p:cNvSpPr>
                <a:spLocks noChangeShapeType="1"/>
              </p:cNvSpPr>
              <p:nvPr/>
            </p:nvSpPr>
            <p:spPr bwMode="auto">
              <a:xfrm>
                <a:off x="5897563" y="3273426"/>
                <a:ext cx="385763" cy="0"/>
              </a:xfrm>
              <a:prstGeom prst="line">
                <a:avLst/>
              </a:prstGeom>
              <a:noFill/>
              <a:ln w="7778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0"/>
              <p:cNvSpPr>
                <a:spLocks noChangeShapeType="1"/>
              </p:cNvSpPr>
              <p:nvPr/>
            </p:nvSpPr>
            <p:spPr bwMode="auto">
              <a:xfrm>
                <a:off x="5926138" y="3357563"/>
                <a:ext cx="330200" cy="0"/>
              </a:xfrm>
              <a:prstGeom prst="line">
                <a:avLst/>
              </a:prstGeom>
              <a:noFill/>
              <a:ln w="7778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412583" y="1529229"/>
            <a:ext cx="6192771" cy="862197"/>
            <a:chOff x="4910249" y="2291348"/>
            <a:chExt cx="3612014" cy="646647"/>
          </a:xfrm>
        </p:grpSpPr>
        <p:sp>
          <p:nvSpPr>
            <p:cNvPr id="54" name="学论网-专注原创-www.xuelun.me"/>
            <p:cNvSpPr/>
            <p:nvPr/>
          </p:nvSpPr>
          <p:spPr>
            <a:xfrm>
              <a:off x="5296526" y="2291348"/>
              <a:ext cx="3225737" cy="622458"/>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学论网-专注原创-www.xuelun.me"/>
            <p:cNvSpPr/>
            <p:nvPr/>
          </p:nvSpPr>
          <p:spPr>
            <a:xfrm>
              <a:off x="4910249" y="2570667"/>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412583" y="2759296"/>
            <a:ext cx="6472464" cy="829945"/>
            <a:chOff x="4910249" y="3082161"/>
            <a:chExt cx="4266706" cy="622458"/>
          </a:xfrm>
        </p:grpSpPr>
        <p:sp>
          <p:nvSpPr>
            <p:cNvPr id="57" name="学论网-专注原创-www.xuelun.me"/>
            <p:cNvSpPr txBox="1"/>
            <p:nvPr/>
          </p:nvSpPr>
          <p:spPr>
            <a:xfrm>
              <a:off x="5346848" y="3082161"/>
              <a:ext cx="3830107"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学论网-专注原创-www.xuelun.me"/>
            <p:cNvSpPr/>
            <p:nvPr/>
          </p:nvSpPr>
          <p:spPr>
            <a:xfrm>
              <a:off x="4910249" y="3335384"/>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412583" y="3972218"/>
            <a:ext cx="6472462" cy="829945"/>
            <a:chOff x="4910249" y="3833763"/>
            <a:chExt cx="4266705" cy="622458"/>
          </a:xfrm>
        </p:grpSpPr>
        <p:sp>
          <p:nvSpPr>
            <p:cNvPr id="60" name="学论网-专注原创-www.xuelun.me"/>
            <p:cNvSpPr txBox="1"/>
            <p:nvPr/>
          </p:nvSpPr>
          <p:spPr>
            <a:xfrm>
              <a:off x="5346847" y="3833763"/>
              <a:ext cx="3830107"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学论网-专注原创-www.xuelun.me"/>
            <p:cNvSpPr/>
            <p:nvPr/>
          </p:nvSpPr>
          <p:spPr>
            <a:xfrm>
              <a:off x="4910249" y="4085990"/>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412583" y="5185140"/>
            <a:ext cx="6472465" cy="829945"/>
            <a:chOff x="4910249" y="3848597"/>
            <a:chExt cx="4266707" cy="622458"/>
          </a:xfrm>
        </p:grpSpPr>
        <p:sp>
          <p:nvSpPr>
            <p:cNvPr id="63" name="学论网-专注原创-www.xuelun.me"/>
            <p:cNvSpPr txBox="1"/>
            <p:nvPr/>
          </p:nvSpPr>
          <p:spPr>
            <a:xfrm>
              <a:off x="5346848" y="3848597"/>
              <a:ext cx="3830108" cy="622458"/>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学论网-专注原创-www.xuelun.me"/>
            <p:cNvSpPr/>
            <p:nvPr/>
          </p:nvSpPr>
          <p:spPr>
            <a:xfrm>
              <a:off x="4910249" y="4085990"/>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65" name="图片 6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1000"/>
                                        <p:tgtEl>
                                          <p:spTgt spid="59"/>
                                        </p:tgtEl>
                                      </p:cBhvr>
                                    </p:animEffect>
                                    <p:anim calcmode="lin" valueType="num">
                                      <p:cBhvr>
                                        <p:cTn id="37" dur="1000" fill="hold"/>
                                        <p:tgtEl>
                                          <p:spTgt spid="59"/>
                                        </p:tgtEl>
                                        <p:attrNameLst>
                                          <p:attrName>ppt_x</p:attrName>
                                        </p:attrNameLst>
                                      </p:cBhvr>
                                      <p:tavLst>
                                        <p:tav tm="0">
                                          <p:val>
                                            <p:strVal val="#ppt_x"/>
                                          </p:val>
                                        </p:tav>
                                        <p:tav tm="100000">
                                          <p:val>
                                            <p:strVal val="#ppt_x"/>
                                          </p:val>
                                        </p:tav>
                                      </p:tavLst>
                                    </p:anim>
                                    <p:anim calcmode="lin" valueType="num">
                                      <p:cBhvr>
                                        <p:cTn id="38" dur="1000" fill="hold"/>
                                        <p:tgtEl>
                                          <p:spTgt spid="59"/>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42" presetClass="entr" presetSubtype="0"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1000"/>
                                        <p:tgtEl>
                                          <p:spTgt spid="62"/>
                                        </p:tgtEl>
                                      </p:cBhvr>
                                    </p:animEffect>
                                    <p:anim calcmode="lin" valueType="num">
                                      <p:cBhvr>
                                        <p:cTn id="43" dur="1000" fill="hold"/>
                                        <p:tgtEl>
                                          <p:spTgt spid="62"/>
                                        </p:tgtEl>
                                        <p:attrNameLst>
                                          <p:attrName>ppt_x</p:attrName>
                                        </p:attrNameLst>
                                      </p:cBhvr>
                                      <p:tavLst>
                                        <p:tav tm="0">
                                          <p:val>
                                            <p:strVal val="#ppt_x"/>
                                          </p:val>
                                        </p:tav>
                                        <p:tav tm="100000">
                                          <p:val>
                                            <p:strVal val="#ppt_x"/>
                                          </p:val>
                                        </p:tav>
                                      </p:tavLst>
                                    </p:anim>
                                    <p:anim calcmode="lin" valueType="num">
                                      <p:cBhvr>
                                        <p:cTn id="4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研究思路</a:t>
            </a:r>
            <a:endParaRPr lang="zh-CN" altLang="en-US" sz="4000" b="1" spc="600"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研究思路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关键技术难点</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研究成果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研究思路概述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488069" y="2327091"/>
            <a:ext cx="3099132" cy="3609203"/>
            <a:chOff x="4240050" y="1789889"/>
            <a:chExt cx="3689782" cy="4297066"/>
          </a:xfrm>
          <a:solidFill>
            <a:srgbClr val="0070C0"/>
          </a:solidFill>
        </p:grpSpPr>
        <p:sp>
          <p:nvSpPr>
            <p:cNvPr id="17" name="Freeform 59"/>
            <p:cNvSpPr/>
            <p:nvPr/>
          </p:nvSpPr>
          <p:spPr bwMode="auto">
            <a:xfrm>
              <a:off x="5532949" y="4115815"/>
              <a:ext cx="102289" cy="100446"/>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grpFill/>
            <a:ln>
              <a:noFill/>
            </a:ln>
          </p:spPr>
          <p:txBody>
            <a:bodyPr vert="horz" wrap="square" lIns="91440" tIns="45720" rIns="91440" bIns="45720" numCol="1" anchor="t" anchorCtr="0" compatLnSpc="1"/>
            <a:lstStyle/>
            <a:p>
              <a:endParaRPr lang="zh-CN" altLang="en-US"/>
            </a:p>
          </p:txBody>
        </p:sp>
        <p:sp>
          <p:nvSpPr>
            <p:cNvPr id="18" name="Freeform 204"/>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205"/>
            <p:cNvSpPr/>
            <p:nvPr/>
          </p:nvSpPr>
          <p:spPr bwMode="auto">
            <a:xfrm>
              <a:off x="4396709" y="3983116"/>
              <a:ext cx="28568" cy="2580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20" name="Freeform 206"/>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207"/>
            <p:cNvSpPr/>
            <p:nvPr/>
          </p:nvSpPr>
          <p:spPr bwMode="auto">
            <a:xfrm>
              <a:off x="7786075" y="3987724"/>
              <a:ext cx="28568" cy="17509"/>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grpFill/>
            <a:ln>
              <a:noFill/>
            </a:ln>
          </p:spPr>
          <p:txBody>
            <a:bodyPr vert="horz" wrap="square" lIns="91440" tIns="45720" rIns="91440" bIns="45720" numCol="1" anchor="t" anchorCtr="0" compatLnSpc="1"/>
            <a:lstStyle/>
            <a:p>
              <a:endParaRPr lang="zh-CN" altLang="en-US"/>
            </a:p>
          </p:txBody>
        </p:sp>
        <p:sp>
          <p:nvSpPr>
            <p:cNvPr id="32" name="Freeform 208"/>
            <p:cNvSpPr/>
            <p:nvPr/>
          </p:nvSpPr>
          <p:spPr bwMode="auto">
            <a:xfrm>
              <a:off x="6846120" y="2683767"/>
              <a:ext cx="879134" cy="590697"/>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209"/>
            <p:cNvSpPr/>
            <p:nvPr/>
          </p:nvSpPr>
          <p:spPr bwMode="auto">
            <a:xfrm>
              <a:off x="6730930" y="4562755"/>
              <a:ext cx="732612" cy="470899"/>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210"/>
            <p:cNvSpPr/>
            <p:nvPr/>
          </p:nvSpPr>
          <p:spPr bwMode="auto">
            <a:xfrm>
              <a:off x="4446471" y="2683767"/>
              <a:ext cx="879134" cy="590697"/>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211"/>
            <p:cNvSpPr/>
            <p:nvPr/>
          </p:nvSpPr>
          <p:spPr bwMode="auto">
            <a:xfrm>
              <a:off x="4677774" y="2271846"/>
              <a:ext cx="1132554" cy="9390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212"/>
            <p:cNvSpPr/>
            <p:nvPr/>
          </p:nvSpPr>
          <p:spPr bwMode="auto">
            <a:xfrm>
              <a:off x="4915528" y="3156509"/>
              <a:ext cx="647832" cy="469056"/>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213"/>
            <p:cNvSpPr/>
            <p:nvPr/>
          </p:nvSpPr>
          <p:spPr bwMode="auto">
            <a:xfrm>
              <a:off x="4929350" y="4122266"/>
              <a:ext cx="869919" cy="469056"/>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214"/>
            <p:cNvSpPr/>
            <p:nvPr/>
          </p:nvSpPr>
          <p:spPr bwMode="auto">
            <a:xfrm>
              <a:off x="5020581" y="1789889"/>
              <a:ext cx="987874" cy="3876852"/>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215"/>
            <p:cNvSpPr/>
            <p:nvPr/>
          </p:nvSpPr>
          <p:spPr bwMode="auto">
            <a:xfrm>
              <a:off x="4377357" y="3974823"/>
              <a:ext cx="617421" cy="616500"/>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216"/>
            <p:cNvSpPr/>
            <p:nvPr/>
          </p:nvSpPr>
          <p:spPr bwMode="auto">
            <a:xfrm>
              <a:off x="5280451" y="3596998"/>
              <a:ext cx="728004" cy="261713"/>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217"/>
            <p:cNvSpPr/>
            <p:nvPr/>
          </p:nvSpPr>
          <p:spPr bwMode="auto">
            <a:xfrm>
              <a:off x="5007680" y="5003243"/>
              <a:ext cx="571345" cy="457998"/>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218"/>
            <p:cNvSpPr/>
            <p:nvPr/>
          </p:nvSpPr>
          <p:spPr bwMode="auto">
            <a:xfrm>
              <a:off x="5343115" y="5232702"/>
              <a:ext cx="571345" cy="228538"/>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219"/>
            <p:cNvSpPr/>
            <p:nvPr/>
          </p:nvSpPr>
          <p:spPr bwMode="auto">
            <a:xfrm>
              <a:off x="4240050" y="3197978"/>
              <a:ext cx="892035" cy="885585"/>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220"/>
            <p:cNvSpPr/>
            <p:nvPr/>
          </p:nvSpPr>
          <p:spPr bwMode="auto">
            <a:xfrm>
              <a:off x="4708184" y="4562755"/>
              <a:ext cx="516975" cy="470899"/>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221"/>
            <p:cNvSpPr/>
            <p:nvPr/>
          </p:nvSpPr>
          <p:spPr bwMode="auto">
            <a:xfrm>
              <a:off x="6362320" y="2271846"/>
              <a:ext cx="1129789" cy="675477"/>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222"/>
            <p:cNvSpPr/>
            <p:nvPr/>
          </p:nvSpPr>
          <p:spPr bwMode="auto">
            <a:xfrm>
              <a:off x="6608367" y="3156509"/>
              <a:ext cx="647832" cy="469056"/>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223"/>
            <p:cNvSpPr/>
            <p:nvPr/>
          </p:nvSpPr>
          <p:spPr bwMode="auto">
            <a:xfrm>
              <a:off x="6372457" y="4122266"/>
              <a:ext cx="735376" cy="469056"/>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224"/>
            <p:cNvSpPr/>
            <p:nvPr/>
          </p:nvSpPr>
          <p:spPr bwMode="auto">
            <a:xfrm>
              <a:off x="6163271" y="1789889"/>
              <a:ext cx="987874" cy="4245461"/>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225"/>
            <p:cNvSpPr/>
            <p:nvPr/>
          </p:nvSpPr>
          <p:spPr bwMode="auto">
            <a:xfrm>
              <a:off x="6597309" y="3974823"/>
              <a:ext cx="1197981" cy="616500"/>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226"/>
            <p:cNvSpPr/>
            <p:nvPr/>
          </p:nvSpPr>
          <p:spPr bwMode="auto">
            <a:xfrm>
              <a:off x="6163271" y="3596998"/>
              <a:ext cx="728926" cy="261713"/>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227"/>
            <p:cNvSpPr/>
            <p:nvPr/>
          </p:nvSpPr>
          <p:spPr bwMode="auto">
            <a:xfrm>
              <a:off x="6401025" y="5003243"/>
              <a:ext cx="571345" cy="457998"/>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228"/>
            <p:cNvSpPr/>
            <p:nvPr/>
          </p:nvSpPr>
          <p:spPr bwMode="auto">
            <a:xfrm>
              <a:off x="7037797" y="3197978"/>
              <a:ext cx="892035" cy="885585"/>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grpFill/>
            <a:ln>
              <a:noFill/>
            </a:ln>
          </p:spPr>
          <p:txBody>
            <a:bodyPr vert="horz" wrap="square" lIns="91440" tIns="45720" rIns="91440" bIns="45720" numCol="1" anchor="t" anchorCtr="0" compatLnSpc="1"/>
            <a:lstStyle/>
            <a:p>
              <a:endParaRPr lang="zh-CN" altLang="en-US"/>
            </a:p>
          </p:txBody>
        </p:sp>
        <p:sp>
          <p:nvSpPr>
            <p:cNvPr id="56" name="Oval 230"/>
            <p:cNvSpPr>
              <a:spLocks noChangeArrowheads="1"/>
            </p:cNvSpPr>
            <p:nvPr/>
          </p:nvSpPr>
          <p:spPr bwMode="auto">
            <a:xfrm>
              <a:off x="6555841" y="4085405"/>
              <a:ext cx="102289"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57" name="Oval 231"/>
            <p:cNvSpPr>
              <a:spLocks noChangeArrowheads="1"/>
            </p:cNvSpPr>
            <p:nvPr/>
          </p:nvSpPr>
          <p:spPr bwMode="auto">
            <a:xfrm>
              <a:off x="7305961" y="3162960"/>
              <a:ext cx="100446"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58" name="Oval 232"/>
            <p:cNvSpPr>
              <a:spLocks noChangeArrowheads="1"/>
            </p:cNvSpPr>
            <p:nvPr/>
          </p:nvSpPr>
          <p:spPr bwMode="auto">
            <a:xfrm>
              <a:off x="6972370" y="3119648"/>
              <a:ext cx="100446"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59" name="Oval 233"/>
            <p:cNvSpPr>
              <a:spLocks noChangeArrowheads="1"/>
            </p:cNvSpPr>
            <p:nvPr/>
          </p:nvSpPr>
          <p:spPr bwMode="auto">
            <a:xfrm>
              <a:off x="7005544" y="4018134"/>
              <a:ext cx="102289"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60" name="Oval 234"/>
            <p:cNvSpPr>
              <a:spLocks noChangeArrowheads="1"/>
            </p:cNvSpPr>
            <p:nvPr/>
          </p:nvSpPr>
          <p:spPr bwMode="auto">
            <a:xfrm>
              <a:off x="6327303" y="2894797"/>
              <a:ext cx="100446"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61" name="Oval 235"/>
            <p:cNvSpPr>
              <a:spLocks noChangeArrowheads="1"/>
            </p:cNvSpPr>
            <p:nvPr/>
          </p:nvSpPr>
          <p:spPr bwMode="auto">
            <a:xfrm>
              <a:off x="6126410" y="5984666"/>
              <a:ext cx="102289"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62" name="Oval 236"/>
            <p:cNvSpPr>
              <a:spLocks noChangeArrowheads="1"/>
            </p:cNvSpPr>
            <p:nvPr/>
          </p:nvSpPr>
          <p:spPr bwMode="auto">
            <a:xfrm>
              <a:off x="6606524" y="2234064"/>
              <a:ext cx="102289" cy="103211"/>
            </a:xfrm>
            <a:prstGeom prst="ellipse">
              <a:avLst/>
            </a:prstGeom>
            <a:grpFill/>
            <a:ln>
              <a:noFill/>
            </a:ln>
          </p:spPr>
          <p:txBody>
            <a:bodyPr vert="horz" wrap="square" lIns="91440" tIns="45720" rIns="91440" bIns="45720" numCol="1" anchor="t" anchorCtr="0" compatLnSpc="1"/>
            <a:lstStyle/>
            <a:p>
              <a:endParaRPr lang="zh-CN" altLang="en-US"/>
            </a:p>
          </p:txBody>
        </p:sp>
        <p:sp>
          <p:nvSpPr>
            <p:cNvPr id="63" name="Oval 237"/>
            <p:cNvSpPr>
              <a:spLocks noChangeArrowheads="1"/>
            </p:cNvSpPr>
            <p:nvPr/>
          </p:nvSpPr>
          <p:spPr bwMode="auto">
            <a:xfrm>
              <a:off x="6351262" y="5395813"/>
              <a:ext cx="102289"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64" name="Oval 238"/>
            <p:cNvSpPr>
              <a:spLocks noChangeArrowheads="1"/>
            </p:cNvSpPr>
            <p:nvPr/>
          </p:nvSpPr>
          <p:spPr bwMode="auto">
            <a:xfrm>
              <a:off x="6695912" y="4968225"/>
              <a:ext cx="102289"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65" name="Oval 239"/>
            <p:cNvSpPr>
              <a:spLocks noChangeArrowheads="1"/>
            </p:cNvSpPr>
            <p:nvPr/>
          </p:nvSpPr>
          <p:spPr bwMode="auto">
            <a:xfrm>
              <a:off x="5513596" y="4085405"/>
              <a:ext cx="102289"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66" name="Oval 240"/>
            <p:cNvSpPr>
              <a:spLocks noChangeArrowheads="1"/>
            </p:cNvSpPr>
            <p:nvPr/>
          </p:nvSpPr>
          <p:spPr bwMode="auto">
            <a:xfrm>
              <a:off x="5173554" y="4968225"/>
              <a:ext cx="102289"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67" name="Oval 241"/>
            <p:cNvSpPr>
              <a:spLocks noChangeArrowheads="1"/>
            </p:cNvSpPr>
            <p:nvPr/>
          </p:nvSpPr>
          <p:spPr bwMode="auto">
            <a:xfrm>
              <a:off x="5849031" y="5171882"/>
              <a:ext cx="103211"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68" name="Oval 242"/>
            <p:cNvSpPr>
              <a:spLocks noChangeArrowheads="1"/>
            </p:cNvSpPr>
            <p:nvPr/>
          </p:nvSpPr>
          <p:spPr bwMode="auto">
            <a:xfrm>
              <a:off x="5081402" y="4018134"/>
              <a:ext cx="102289"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69" name="Oval 243"/>
            <p:cNvSpPr>
              <a:spLocks noChangeArrowheads="1"/>
            </p:cNvSpPr>
            <p:nvPr/>
          </p:nvSpPr>
          <p:spPr bwMode="auto">
            <a:xfrm>
              <a:off x="4760711" y="3162960"/>
              <a:ext cx="100446"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70" name="Oval 244"/>
            <p:cNvSpPr>
              <a:spLocks noChangeArrowheads="1"/>
            </p:cNvSpPr>
            <p:nvPr/>
          </p:nvSpPr>
          <p:spPr bwMode="auto">
            <a:xfrm>
              <a:off x="5943027" y="5614213"/>
              <a:ext cx="100446" cy="102289"/>
            </a:xfrm>
            <a:prstGeom prst="ellipse">
              <a:avLst/>
            </a:prstGeom>
            <a:grpFill/>
            <a:ln>
              <a:noFill/>
            </a:ln>
          </p:spPr>
          <p:txBody>
            <a:bodyPr vert="horz" wrap="square" lIns="91440" tIns="45720" rIns="91440" bIns="45720" numCol="1" anchor="t" anchorCtr="0" compatLnSpc="1"/>
            <a:lstStyle/>
            <a:p>
              <a:endParaRPr lang="zh-CN" altLang="en-US"/>
            </a:p>
          </p:txBody>
        </p:sp>
        <p:sp>
          <p:nvSpPr>
            <p:cNvPr id="71" name="Oval 245"/>
            <p:cNvSpPr>
              <a:spLocks noChangeArrowheads="1"/>
            </p:cNvSpPr>
            <p:nvPr/>
          </p:nvSpPr>
          <p:spPr bwMode="auto">
            <a:xfrm>
              <a:off x="5081402" y="3113197"/>
              <a:ext cx="102289"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72" name="Oval 246"/>
            <p:cNvSpPr>
              <a:spLocks noChangeArrowheads="1"/>
            </p:cNvSpPr>
            <p:nvPr/>
          </p:nvSpPr>
          <p:spPr bwMode="auto">
            <a:xfrm>
              <a:off x="5432502" y="3145451"/>
              <a:ext cx="103211" cy="100446"/>
            </a:xfrm>
            <a:prstGeom prst="ellipse">
              <a:avLst/>
            </a:prstGeom>
            <a:grpFill/>
            <a:ln>
              <a:noFill/>
            </a:ln>
          </p:spPr>
          <p:txBody>
            <a:bodyPr vert="horz" wrap="square" lIns="91440" tIns="45720" rIns="91440" bIns="45720" numCol="1" anchor="t" anchorCtr="0" compatLnSpc="1"/>
            <a:lstStyle/>
            <a:p>
              <a:endParaRPr lang="zh-CN" altLang="en-US"/>
            </a:p>
          </p:txBody>
        </p:sp>
        <p:sp>
          <p:nvSpPr>
            <p:cNvPr id="73" name="Oval 247"/>
            <p:cNvSpPr>
              <a:spLocks noChangeArrowheads="1"/>
            </p:cNvSpPr>
            <p:nvPr/>
          </p:nvSpPr>
          <p:spPr bwMode="auto">
            <a:xfrm>
              <a:off x="5462913" y="2234064"/>
              <a:ext cx="100446" cy="103211"/>
            </a:xfrm>
            <a:prstGeom prst="ellipse">
              <a:avLst/>
            </a:prstGeom>
            <a:grp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5371682" y="4735080"/>
              <a:ext cx="462605" cy="464447"/>
              <a:chOff x="5371682" y="4735080"/>
              <a:chExt cx="462605" cy="464447"/>
            </a:xfrm>
            <a:grpFill/>
          </p:grpSpPr>
          <p:sp>
            <p:nvSpPr>
              <p:cNvPr id="86"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p>
            </p:txBody>
          </p:sp>
          <p:sp>
            <p:nvSpPr>
              <p:cNvPr id="87" name="任意多边形 8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p>
            </p:txBody>
          </p:sp>
        </p:grpSp>
        <p:sp>
          <p:nvSpPr>
            <p:cNvPr id="75" name="Rectangle 376"/>
            <p:cNvSpPr>
              <a:spLocks noChangeArrowheads="1"/>
            </p:cNvSpPr>
            <p:nvPr/>
          </p:nvSpPr>
          <p:spPr bwMode="auto">
            <a:xfrm>
              <a:off x="7766723" y="3957313"/>
              <a:ext cx="28568" cy="17509"/>
            </a:xfrm>
            <a:prstGeom prst="rect">
              <a:avLst/>
            </a:prstGeom>
            <a:grpFill/>
            <a:ln>
              <a:noFill/>
            </a:ln>
          </p:spPr>
          <p:txBody>
            <a:bodyPr vert="horz" wrap="square" lIns="91440" tIns="45720" rIns="91440" bIns="45720" numCol="1" anchor="t" anchorCtr="0" compatLnSpc="1"/>
            <a:lstStyle/>
            <a:p>
              <a:endParaRPr lang="zh-CN" altLang="en-US"/>
            </a:p>
          </p:txBody>
        </p:sp>
        <p:sp>
          <p:nvSpPr>
            <p:cNvPr id="76" name="Freeform 377"/>
            <p:cNvSpPr/>
            <p:nvPr/>
          </p:nvSpPr>
          <p:spPr bwMode="auto">
            <a:xfrm>
              <a:off x="7766723" y="3957313"/>
              <a:ext cx="28568" cy="17509"/>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grp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4446471" y="3454161"/>
              <a:ext cx="462605" cy="464447"/>
              <a:chOff x="5371682" y="4735080"/>
              <a:chExt cx="462605" cy="464447"/>
            </a:xfrm>
            <a:grpFill/>
          </p:grpSpPr>
          <p:sp>
            <p:nvSpPr>
              <p:cNvPr id="84"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p>
            </p:txBody>
          </p:sp>
          <p:sp>
            <p:nvSpPr>
              <p:cNvPr id="85" name="任意多边形 8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p>
            </p:txBody>
          </p:sp>
        </p:grpSp>
        <p:grpSp>
          <p:nvGrpSpPr>
            <p:cNvPr id="78" name="组合 77"/>
            <p:cNvGrpSpPr/>
            <p:nvPr/>
          </p:nvGrpSpPr>
          <p:grpSpPr>
            <a:xfrm>
              <a:off x="6243433" y="2242586"/>
              <a:ext cx="462605" cy="464447"/>
              <a:chOff x="5371682" y="4735080"/>
              <a:chExt cx="462605" cy="464447"/>
            </a:xfrm>
            <a:grpFill/>
          </p:grpSpPr>
          <p:sp>
            <p:nvSpPr>
              <p:cNvPr id="82"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p>
            </p:txBody>
          </p:sp>
          <p:sp>
            <p:nvSpPr>
              <p:cNvPr id="83" name="任意多边形 8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p>
            </p:txBody>
          </p:sp>
        </p:grpSp>
        <p:grpSp>
          <p:nvGrpSpPr>
            <p:cNvPr id="79" name="组合 78"/>
            <p:cNvGrpSpPr/>
            <p:nvPr/>
          </p:nvGrpSpPr>
          <p:grpSpPr>
            <a:xfrm>
              <a:off x="7273063" y="3408546"/>
              <a:ext cx="462605" cy="464447"/>
              <a:chOff x="5371682" y="4735080"/>
              <a:chExt cx="462605" cy="464447"/>
            </a:xfrm>
            <a:grpFill/>
          </p:grpSpPr>
          <p:sp>
            <p:nvSpPr>
              <p:cNvPr id="80" name="Freeform 30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p>
            </p:txBody>
          </p:sp>
          <p:sp>
            <p:nvSpPr>
              <p:cNvPr id="81" name="任意多边形 8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p>
            </p:txBody>
          </p:sp>
        </p:grpSp>
      </p:grpSp>
      <p:grpSp>
        <p:nvGrpSpPr>
          <p:cNvPr id="88" name="组合 87"/>
          <p:cNvGrpSpPr/>
          <p:nvPr/>
        </p:nvGrpSpPr>
        <p:grpSpPr>
          <a:xfrm>
            <a:off x="551384" y="2265681"/>
            <a:ext cx="4018586" cy="1198880"/>
            <a:chOff x="551384" y="2224348"/>
            <a:chExt cx="4018586" cy="1198880"/>
          </a:xfrm>
        </p:grpSpPr>
        <p:sp>
          <p:nvSpPr>
            <p:cNvPr id="89" name="学论网-专注原创-www.xuelun.me"/>
            <p:cNvSpPr/>
            <p:nvPr/>
          </p:nvSpPr>
          <p:spPr>
            <a:xfrm>
              <a:off x="741044"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学论网-专注原创-www.xuelun.me"/>
            <p:cNvSpPr/>
            <p:nvPr/>
          </p:nvSpPr>
          <p:spPr>
            <a:xfrm>
              <a:off x="551384" y="2346951"/>
              <a:ext cx="72000" cy="972000"/>
            </a:xfrm>
            <a:prstGeom prst="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551384" y="4424813"/>
            <a:ext cx="4018586" cy="1156855"/>
            <a:chOff x="551384" y="4383480"/>
            <a:chExt cx="4018586" cy="1156855"/>
          </a:xfrm>
        </p:grpSpPr>
        <p:sp>
          <p:nvSpPr>
            <p:cNvPr id="92" name="学论网-专注原创-www.xuelun.me"/>
            <p:cNvSpPr/>
            <p:nvPr/>
          </p:nvSpPr>
          <p:spPr>
            <a:xfrm>
              <a:off x="741044" y="4383480"/>
              <a:ext cx="3828926" cy="115685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更多资源请加哈工大资源分享</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群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626648181</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QQ2842305604</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学论网-专注原创-www.xuelun.me"/>
            <p:cNvSpPr/>
            <p:nvPr/>
          </p:nvSpPr>
          <p:spPr>
            <a:xfrm>
              <a:off x="551384" y="4506083"/>
              <a:ext cx="72000" cy="972000"/>
            </a:xfrm>
            <a:prstGeom prst="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7904788" y="2265681"/>
            <a:ext cx="4018586" cy="1198880"/>
            <a:chOff x="7904788" y="2224348"/>
            <a:chExt cx="4018586" cy="1198880"/>
          </a:xfrm>
        </p:grpSpPr>
        <p:sp>
          <p:nvSpPr>
            <p:cNvPr id="95" name="学论网-专注原创-www.xuelun.me"/>
            <p:cNvSpPr/>
            <p:nvPr/>
          </p:nvSpPr>
          <p:spPr>
            <a:xfrm>
              <a:off x="8094448"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198880"/>
            <a:chOff x="7904788" y="4383480"/>
            <a:chExt cx="4018586" cy="1198880"/>
          </a:xfrm>
        </p:grpSpPr>
        <p:sp>
          <p:nvSpPr>
            <p:cNvPr id="98" name="学论网-专注原创-www.xuelun.me"/>
            <p:cNvSpPr/>
            <p:nvPr/>
          </p:nvSpPr>
          <p:spPr>
            <a:xfrm>
              <a:off x="8094448" y="4383480"/>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单击此处添加此章节的简要内容，本模板内所有素材均可自由编辑及移动替换，框架完整，套用性强。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778" y="59069"/>
            <a:ext cx="2425903" cy="6738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750" fill="hold"/>
                                        <p:tgtEl>
                                          <p:spTgt spid="16"/>
                                        </p:tgtEl>
                                        <p:attrNameLst>
                                          <p:attrName>ppt_w</p:attrName>
                                        </p:attrNameLst>
                                      </p:cBhvr>
                                      <p:tavLst>
                                        <p:tav tm="0">
                                          <p:val>
                                            <p:fltVal val="0"/>
                                          </p:val>
                                        </p:tav>
                                        <p:tav tm="100000">
                                          <p:val>
                                            <p:strVal val="#ppt_w"/>
                                          </p:val>
                                        </p:tav>
                                      </p:tavLst>
                                    </p:anim>
                                    <p:anim calcmode="lin" valueType="num">
                                      <p:cBhvr>
                                        <p:cTn id="21" dur="750" fill="hold"/>
                                        <p:tgtEl>
                                          <p:spTgt spid="16"/>
                                        </p:tgtEl>
                                        <p:attrNameLst>
                                          <p:attrName>ppt_h</p:attrName>
                                        </p:attrNameLst>
                                      </p:cBhvr>
                                      <p:tavLst>
                                        <p:tav tm="0">
                                          <p:val>
                                            <p:fltVal val="0"/>
                                          </p:val>
                                        </p:tav>
                                        <p:tav tm="100000">
                                          <p:val>
                                            <p:strVal val="#ppt_h"/>
                                          </p:val>
                                        </p:tav>
                                      </p:tavLst>
                                    </p:anim>
                                    <p:animEffect transition="in" filter="fade">
                                      <p:cBhvr>
                                        <p:cTn id="22" dur="750"/>
                                        <p:tgtEl>
                                          <p:spTgt spid="16"/>
                                        </p:tgtEl>
                                      </p:cBhvr>
                                    </p:animEffect>
                                  </p:childTnLst>
                                </p:cTn>
                              </p:par>
                            </p:childTnLst>
                          </p:cTn>
                        </p:par>
                        <p:par>
                          <p:cTn id="23" fill="hold">
                            <p:stCondLst>
                              <p:cond delay="2000"/>
                            </p:stCondLst>
                            <p:childTnLst>
                              <p:par>
                                <p:cTn id="24" presetID="2" presetClass="entr" presetSubtype="8" decel="53300" fill="hold" nodeType="afterEffect">
                                  <p:stCondLst>
                                    <p:cond delay="0"/>
                                  </p:stCondLst>
                                  <p:childTnLst>
                                    <p:set>
                                      <p:cBhvr>
                                        <p:cTn id="25" dur="1" fill="hold">
                                          <p:stCondLst>
                                            <p:cond delay="0"/>
                                          </p:stCondLst>
                                        </p:cTn>
                                        <p:tgtEl>
                                          <p:spTgt spid="88"/>
                                        </p:tgtEl>
                                        <p:attrNameLst>
                                          <p:attrName>style.visibility</p:attrName>
                                        </p:attrNameLst>
                                      </p:cBhvr>
                                      <p:to>
                                        <p:strVal val="visible"/>
                                      </p:to>
                                    </p:set>
                                    <p:anim calcmode="lin" valueType="num">
                                      <p:cBhvr additive="base">
                                        <p:cTn id="26" dur="750" fill="hold"/>
                                        <p:tgtEl>
                                          <p:spTgt spid="88"/>
                                        </p:tgtEl>
                                        <p:attrNameLst>
                                          <p:attrName>ppt_x</p:attrName>
                                        </p:attrNameLst>
                                      </p:cBhvr>
                                      <p:tavLst>
                                        <p:tav tm="0">
                                          <p:val>
                                            <p:strVal val="0-#ppt_w/2"/>
                                          </p:val>
                                        </p:tav>
                                        <p:tav tm="100000">
                                          <p:val>
                                            <p:strVal val="#ppt_x"/>
                                          </p:val>
                                        </p:tav>
                                      </p:tavLst>
                                    </p:anim>
                                    <p:anim calcmode="lin" valueType="num">
                                      <p:cBhvr additive="base">
                                        <p:cTn id="27" dur="750" fill="hold"/>
                                        <p:tgtEl>
                                          <p:spTgt spid="88"/>
                                        </p:tgtEl>
                                        <p:attrNameLst>
                                          <p:attrName>ppt_y</p:attrName>
                                        </p:attrNameLst>
                                      </p:cBhvr>
                                      <p:tavLst>
                                        <p:tav tm="0">
                                          <p:val>
                                            <p:strVal val="#ppt_y"/>
                                          </p:val>
                                        </p:tav>
                                        <p:tav tm="100000">
                                          <p:val>
                                            <p:strVal val="#ppt_y"/>
                                          </p:val>
                                        </p:tav>
                                      </p:tavLst>
                                    </p:anim>
                                  </p:childTnLst>
                                </p:cTn>
                              </p:par>
                              <p:par>
                                <p:cTn id="28" presetID="2" presetClass="entr" presetSubtype="2" decel="53300"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anim calcmode="lin" valueType="num">
                                      <p:cBhvr additive="base">
                                        <p:cTn id="30" dur="750" fill="hold"/>
                                        <p:tgtEl>
                                          <p:spTgt spid="94"/>
                                        </p:tgtEl>
                                        <p:attrNameLst>
                                          <p:attrName>ppt_x</p:attrName>
                                        </p:attrNameLst>
                                      </p:cBhvr>
                                      <p:tavLst>
                                        <p:tav tm="0">
                                          <p:val>
                                            <p:strVal val="1+#ppt_w/2"/>
                                          </p:val>
                                        </p:tav>
                                        <p:tav tm="100000">
                                          <p:val>
                                            <p:strVal val="#ppt_x"/>
                                          </p:val>
                                        </p:tav>
                                      </p:tavLst>
                                    </p:anim>
                                    <p:anim calcmode="lin" valueType="num">
                                      <p:cBhvr additive="base">
                                        <p:cTn id="31" dur="750" fill="hold"/>
                                        <p:tgtEl>
                                          <p:spTgt spid="94"/>
                                        </p:tgtEl>
                                        <p:attrNameLst>
                                          <p:attrName>ppt_y</p:attrName>
                                        </p:attrNameLst>
                                      </p:cBhvr>
                                      <p:tavLst>
                                        <p:tav tm="0">
                                          <p:val>
                                            <p:strVal val="#ppt_y"/>
                                          </p:val>
                                        </p:tav>
                                        <p:tav tm="100000">
                                          <p:val>
                                            <p:strVal val="#ppt_y"/>
                                          </p:val>
                                        </p:tav>
                                      </p:tavLst>
                                    </p:anim>
                                  </p:childTnLst>
                                </p:cTn>
                              </p:par>
                              <p:par>
                                <p:cTn id="32" presetID="2" presetClass="entr" presetSubtype="8" decel="53300" fill="hold" nodeType="withEffect">
                                  <p:stCondLst>
                                    <p:cond delay="500"/>
                                  </p:stCondLst>
                                  <p:childTnLst>
                                    <p:set>
                                      <p:cBhvr>
                                        <p:cTn id="33" dur="1" fill="hold">
                                          <p:stCondLst>
                                            <p:cond delay="0"/>
                                          </p:stCondLst>
                                        </p:cTn>
                                        <p:tgtEl>
                                          <p:spTgt spid="91"/>
                                        </p:tgtEl>
                                        <p:attrNameLst>
                                          <p:attrName>style.visibility</p:attrName>
                                        </p:attrNameLst>
                                      </p:cBhvr>
                                      <p:to>
                                        <p:strVal val="visible"/>
                                      </p:to>
                                    </p:set>
                                    <p:anim calcmode="lin" valueType="num">
                                      <p:cBhvr additive="base">
                                        <p:cTn id="34" dur="750" fill="hold"/>
                                        <p:tgtEl>
                                          <p:spTgt spid="91"/>
                                        </p:tgtEl>
                                        <p:attrNameLst>
                                          <p:attrName>ppt_x</p:attrName>
                                        </p:attrNameLst>
                                      </p:cBhvr>
                                      <p:tavLst>
                                        <p:tav tm="0">
                                          <p:val>
                                            <p:strVal val="0-#ppt_w/2"/>
                                          </p:val>
                                        </p:tav>
                                        <p:tav tm="100000">
                                          <p:val>
                                            <p:strVal val="#ppt_x"/>
                                          </p:val>
                                        </p:tav>
                                      </p:tavLst>
                                    </p:anim>
                                    <p:anim calcmode="lin" valueType="num">
                                      <p:cBhvr additive="base">
                                        <p:cTn id="35" dur="750" fill="hold"/>
                                        <p:tgtEl>
                                          <p:spTgt spid="91"/>
                                        </p:tgtEl>
                                        <p:attrNameLst>
                                          <p:attrName>ppt_y</p:attrName>
                                        </p:attrNameLst>
                                      </p:cBhvr>
                                      <p:tavLst>
                                        <p:tav tm="0">
                                          <p:val>
                                            <p:strVal val="#ppt_y"/>
                                          </p:val>
                                        </p:tav>
                                        <p:tav tm="100000">
                                          <p:val>
                                            <p:strVal val="#ppt_y"/>
                                          </p:val>
                                        </p:tav>
                                      </p:tavLst>
                                    </p:anim>
                                  </p:childTnLst>
                                </p:cTn>
                              </p:par>
                              <p:par>
                                <p:cTn id="36" presetID="2" presetClass="entr" presetSubtype="2" decel="53300" fill="hold" nodeType="withEffect">
                                  <p:stCondLst>
                                    <p:cond delay="500"/>
                                  </p:stCondLst>
                                  <p:childTnLst>
                                    <p:set>
                                      <p:cBhvr>
                                        <p:cTn id="37" dur="1" fill="hold">
                                          <p:stCondLst>
                                            <p:cond delay="0"/>
                                          </p:stCondLst>
                                        </p:cTn>
                                        <p:tgtEl>
                                          <p:spTgt spid="97"/>
                                        </p:tgtEl>
                                        <p:attrNameLst>
                                          <p:attrName>style.visibility</p:attrName>
                                        </p:attrNameLst>
                                      </p:cBhvr>
                                      <p:to>
                                        <p:strVal val="visible"/>
                                      </p:to>
                                    </p:set>
                                    <p:anim calcmode="lin" valueType="num">
                                      <p:cBhvr additive="base">
                                        <p:cTn id="38" dur="750" fill="hold"/>
                                        <p:tgtEl>
                                          <p:spTgt spid="97"/>
                                        </p:tgtEl>
                                        <p:attrNameLst>
                                          <p:attrName>ppt_x</p:attrName>
                                        </p:attrNameLst>
                                      </p:cBhvr>
                                      <p:tavLst>
                                        <p:tav tm="0">
                                          <p:val>
                                            <p:strVal val="1+#ppt_w/2"/>
                                          </p:val>
                                        </p:tav>
                                        <p:tav tm="100000">
                                          <p:val>
                                            <p:strVal val="#ppt_x"/>
                                          </p:val>
                                        </p:tav>
                                      </p:tavLst>
                                    </p:anim>
                                    <p:anim calcmode="lin" valueType="num">
                                      <p:cBhvr additive="base">
                                        <p:cTn id="39" dur="75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Lst>
  </p:timing>
</p:sld>
</file>

<file path=ppt/tags/tag1.xml><?xml version="1.0" encoding="utf-8"?>
<p:tagLst xmlns:p="http://schemas.openxmlformats.org/presentationml/2006/main">
  <p:tag name="MH" val="20151121191650"/>
  <p:tag name="MH_LIBRARY" val="GRAPHIC"/>
  <p:tag name="MH_TYPE" val="Other"/>
  <p:tag name="MH_ORDER" val="8"/>
</p:tagLst>
</file>

<file path=ppt/tags/tag10.xml><?xml version="1.0" encoding="utf-8"?>
<p:tagLst xmlns:p="http://schemas.openxmlformats.org/presentationml/2006/main">
  <p:tag name="MH" val="20151121191650"/>
  <p:tag name="MH_LIBRARY" val="GRAPHIC"/>
  <p:tag name="MH_TYPE" val="SubTitle"/>
  <p:tag name="MH_ORDER" val="4"/>
</p:tagLst>
</file>

<file path=ppt/tags/tag11.xml><?xml version="1.0" encoding="utf-8"?>
<p:tagLst xmlns:p="http://schemas.openxmlformats.org/presentationml/2006/main">
  <p:tag name="MH" val="20151121191650"/>
  <p:tag name="MH_LIBRARY" val="GRAPHIC"/>
  <p:tag name="MH_TYPE" val="SubTitle"/>
  <p:tag name="MH_ORDER" val="4"/>
</p:tagLst>
</file>

<file path=ppt/tags/tag12.xml><?xml version="1.0" encoding="utf-8"?>
<p:tagLst xmlns:p="http://schemas.openxmlformats.org/presentationml/2006/main">
  <p:tag name="MH" val="20151121191650"/>
  <p:tag name="MH_LIBRARY" val="GRAPHIC"/>
  <p:tag name="MH_TYPE" val="Other"/>
  <p:tag name="MH_ORDER" val="8"/>
</p:tagLst>
</file>

<file path=ppt/tags/tag13.xml><?xml version="1.0" encoding="utf-8"?>
<p:tagLst xmlns:p="http://schemas.openxmlformats.org/presentationml/2006/main">
  <p:tag name="MH" val="20151121191650"/>
  <p:tag name="MH_LIBRARY" val="GRAPHIC"/>
  <p:tag name="MH_TYPE" val="Other"/>
  <p:tag name="MH_ORDER" val="8"/>
</p:tagLst>
</file>

<file path=ppt/tags/tag2.xml><?xml version="1.0" encoding="utf-8"?>
<p:tagLst xmlns:p="http://schemas.openxmlformats.org/presentationml/2006/main">
  <p:tag name="MH" val="20151121191650"/>
  <p:tag name="MH_LIBRARY" val="GRAPHIC"/>
  <p:tag name="MH_TYPE" val="Other"/>
  <p:tag name="MH_ORDER" val="8"/>
</p:tagLst>
</file>

<file path=ppt/tags/tag3.xml><?xml version="1.0" encoding="utf-8"?>
<p:tagLst xmlns:p="http://schemas.openxmlformats.org/presentationml/2006/main">
  <p:tag name="MH" val="20151121192549"/>
  <p:tag name="MH_LIBRARY" val="GRAPHIC"/>
  <p:tag name="MH_TYPE" val="Other"/>
  <p:tag name="MH_ORDER" val="1"/>
</p:tagLst>
</file>

<file path=ppt/tags/tag4.xml><?xml version="1.0" encoding="utf-8"?>
<p:tagLst xmlns:p="http://schemas.openxmlformats.org/presentationml/2006/main">
  <p:tag name="MH" val="20151121192549"/>
  <p:tag name="MH_LIBRARY" val="GRAPHIC"/>
  <p:tag name="MH_TYPE" val="Other"/>
  <p:tag name="MH_ORDER" val="2"/>
</p:tagLst>
</file>

<file path=ppt/tags/tag5.xml><?xml version="1.0" encoding="utf-8"?>
<p:tagLst xmlns:p="http://schemas.openxmlformats.org/presentationml/2006/main">
  <p:tag name="MH" val="20151121192549"/>
  <p:tag name="MH_LIBRARY" val="GRAPHIC"/>
  <p:tag name="MH_TYPE" val="Other"/>
  <p:tag name="MH_ORDER" val="5"/>
</p:tagLst>
</file>

<file path=ppt/tags/tag6.xml><?xml version="1.0" encoding="utf-8"?>
<p:tagLst xmlns:p="http://schemas.openxmlformats.org/presentationml/2006/main">
  <p:tag name="MH" val="20151121192549"/>
  <p:tag name="MH_LIBRARY" val="GRAPHIC"/>
  <p:tag name="MH_TYPE" val="Other"/>
  <p:tag name="MH_ORDER" val="6"/>
</p:tagLst>
</file>

<file path=ppt/tags/tag7.xml><?xml version="1.0" encoding="utf-8"?>
<p:tagLst xmlns:p="http://schemas.openxmlformats.org/presentationml/2006/main">
  <p:tag name="MH" val="20151121192549"/>
  <p:tag name="MH_LIBRARY" val="GRAPHIC"/>
  <p:tag name="MH_TYPE" val="Title"/>
  <p:tag name="MH_ORDER" val="1"/>
</p:tagLst>
</file>

<file path=ppt/tags/tag8.xml><?xml version="1.0" encoding="utf-8"?>
<p:tagLst xmlns:p="http://schemas.openxmlformats.org/presentationml/2006/main">
  <p:tag name="MH" val="20151121191650"/>
  <p:tag name="MH_LIBRARY" val="GRAPHIC"/>
  <p:tag name="MH_TYPE" val="SubTitle"/>
  <p:tag name="MH_ORDER" val="4"/>
</p:tagLst>
</file>

<file path=ppt/tags/tag9.xml><?xml version="1.0" encoding="utf-8"?>
<p:tagLst xmlns:p="http://schemas.openxmlformats.org/presentationml/2006/main">
  <p:tag name="MH" val="20151121191650"/>
  <p:tag name="MH_LIBRARY" val="GRAPHIC"/>
  <p:tag name="MH_TYPE" val="SubTitle"/>
  <p:tag name="MH_ORDER" val="4"/>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5821</Words>
  <Application>WPS 演示</Application>
  <PresentationFormat>宽屏</PresentationFormat>
  <Paragraphs>689</Paragraphs>
  <Slides>31</Slides>
  <Notes>31</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vt:lpstr>
      <vt:lpstr>宋体</vt:lpstr>
      <vt:lpstr>Wingdings</vt:lpstr>
      <vt:lpstr>微软雅黑</vt:lpstr>
      <vt:lpstr>Impact MT Std</vt:lpstr>
      <vt:lpstr>等线</vt:lpstr>
      <vt:lpstr>Arial Unicode MS</vt:lpstr>
      <vt:lpstr>等线 Light</vt:lpstr>
      <vt:lpstr>Calibri</vt:lpstr>
      <vt:lpstr>Impact</vt:lpstr>
      <vt:lpstr>华文宋体</vt:lpstr>
      <vt:lpstr>Open Sans</vt:lpstr>
      <vt:lpstr>Segoe Print</vt:lpstr>
      <vt:lpstr>冬青黑体简体中文 W3</vt:lpstr>
      <vt:lpstr>黑体</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夏天</cp:lastModifiedBy>
  <cp:revision>117</cp:revision>
  <dcterms:created xsi:type="dcterms:W3CDTF">2016-11-24T09:20:00Z</dcterms:created>
  <dcterms:modified xsi:type="dcterms:W3CDTF">2024-11-18T07:29:32Z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A47FFC16AD2B4E9AAE30A78C849A872D_12</vt:lpwstr>
  </property>
</Properties>
</file>